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280f33a12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e289f8211848d7"/>
  </p:sldMasterIdLst>
  <p:sldIdLst>
    <p:sldId xmlns:r="http://schemas.openxmlformats.org/officeDocument/2006/relationships" id="256" r:id="R572f99162f054dfd"/>
    <p:sldId xmlns:r="http://schemas.openxmlformats.org/officeDocument/2006/relationships" id="257" r:id="Re7c20860f0ec45a7"/>
    <p:sldId xmlns:r="http://schemas.openxmlformats.org/officeDocument/2006/relationships" id="258" r:id="R444a4e43be40455d"/>
    <p:sldId xmlns:r="http://schemas.openxmlformats.org/officeDocument/2006/relationships" id="259" r:id="R548c100f454d4cd2"/>
    <p:sldId xmlns:r="http://schemas.openxmlformats.org/officeDocument/2006/relationships" id="260" r:id="Rbc6cd704e6b44093"/>
    <p:sldId xmlns:r="http://schemas.openxmlformats.org/officeDocument/2006/relationships" id="261" r:id="Rddb09bf9204c4429"/>
    <p:sldId xmlns:r="http://schemas.openxmlformats.org/officeDocument/2006/relationships" id="262" r:id="R6c1f4eba348b41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289f8211848d7" /><Relationship Type="http://schemas.openxmlformats.org/officeDocument/2006/relationships/slide" Target="/ppt/slides/slide1.xml" Id="R572f99162f054dfd" /><Relationship Type="http://schemas.openxmlformats.org/officeDocument/2006/relationships/slide" Target="/ppt/slides/slide2.xml" Id="Re7c20860f0ec45a7" /><Relationship Type="http://schemas.openxmlformats.org/officeDocument/2006/relationships/slide" Target="/ppt/slides/slide3.xml" Id="R444a4e43be40455d" /><Relationship Type="http://schemas.openxmlformats.org/officeDocument/2006/relationships/slide" Target="/ppt/slides/slide4.xml" Id="R548c100f454d4cd2" /><Relationship Type="http://schemas.openxmlformats.org/officeDocument/2006/relationships/slide" Target="/ppt/slides/slide5.xml" Id="Rbc6cd704e6b44093" /><Relationship Type="http://schemas.openxmlformats.org/officeDocument/2006/relationships/slide" Target="/ppt/slides/slide6.xml" Id="Rddb09bf9204c4429" /><Relationship Type="http://schemas.openxmlformats.org/officeDocument/2006/relationships/slide" Target="/ppt/slides/slide7.xml" Id="R6c1f4eba348b41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b1d117caad4a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f143d2e074bb3" /><Relationship Type="http://schemas.openxmlformats.org/officeDocument/2006/relationships/theme" Target="/ppt/slideMasters/theme/theme1.xml" Id="Rf406c5a17ae24a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ff143d2e074b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0e9e95d2b4b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87fb77adc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cf0a6fd0f4d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9751f282b4f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1e8069e3b42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f7a565e364a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d70fe638346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MARTINSEN T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MARTINSEN T TRANSPORT AS ble etablert [år] og holder til i Namnå.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2 938 227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280 762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1 181 192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GEORG MARTINSEN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Solørvegen 1692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2265 Namnå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929 817 028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MARTINSEN T TRANSPORT AS</a:t>
            </a:r>
          </a:p>
        </p:txBody>
      </p:sp>
    </p:spTree>
  </p:cSld>
  <p:clrMapOvr>
    <a:masterClrMapping xmlns:a="http://schemas.openxmlformats.org/drawingml/2006/main"/>
  </p:clrMapOvr>
</p:sld>
</file>