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871b2411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489200ab54cf7"/>
  </p:sldMasterIdLst>
  <p:sldIdLst>
    <p:sldId xmlns:r="http://schemas.openxmlformats.org/officeDocument/2006/relationships" id="256" r:id="Rb9c0ca70b46444f0"/>
    <p:sldId xmlns:r="http://schemas.openxmlformats.org/officeDocument/2006/relationships" id="257" r:id="Rd9050176b0dc4c34"/>
    <p:sldId xmlns:r="http://schemas.openxmlformats.org/officeDocument/2006/relationships" id="258" r:id="R70653ae4f2b74898"/>
    <p:sldId xmlns:r="http://schemas.openxmlformats.org/officeDocument/2006/relationships" id="259" r:id="R64551695dc7e4b35"/>
    <p:sldId xmlns:r="http://schemas.openxmlformats.org/officeDocument/2006/relationships" id="260" r:id="R53c3dc8b00504b3b"/>
    <p:sldId xmlns:r="http://schemas.openxmlformats.org/officeDocument/2006/relationships" id="261" r:id="R6797afccef1a48ef"/>
    <p:sldId xmlns:r="http://schemas.openxmlformats.org/officeDocument/2006/relationships" id="262" r:id="R8f77ccaac4f6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489200ab54cf7" /><Relationship Type="http://schemas.openxmlformats.org/officeDocument/2006/relationships/slide" Target="/ppt/slides/slide1.xml" Id="Rb9c0ca70b46444f0" /><Relationship Type="http://schemas.openxmlformats.org/officeDocument/2006/relationships/slide" Target="/ppt/slides/slide2.xml" Id="Rd9050176b0dc4c34" /><Relationship Type="http://schemas.openxmlformats.org/officeDocument/2006/relationships/slide" Target="/ppt/slides/slide3.xml" Id="R70653ae4f2b74898" /><Relationship Type="http://schemas.openxmlformats.org/officeDocument/2006/relationships/slide" Target="/ppt/slides/slide4.xml" Id="R64551695dc7e4b35" /><Relationship Type="http://schemas.openxmlformats.org/officeDocument/2006/relationships/slide" Target="/ppt/slides/slide5.xml" Id="R53c3dc8b00504b3b" /><Relationship Type="http://schemas.openxmlformats.org/officeDocument/2006/relationships/slide" Target="/ppt/slides/slide6.xml" Id="R6797afccef1a48ef" /><Relationship Type="http://schemas.openxmlformats.org/officeDocument/2006/relationships/slide" Target="/ppt/slides/slide7.xml" Id="R8f77ccaac4f6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ace0c9951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20f6e0e742e4" /><Relationship Type="http://schemas.openxmlformats.org/officeDocument/2006/relationships/theme" Target="/ppt/slideMasters/theme/theme1.xml" Id="Re2bfe14bab1a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320f6e0e7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8d72e3b1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127ffaf4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4c2c3772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cc1c6645f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d35086ae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71b86d52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1af36d06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TUAN THANH TRAN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