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3fab5ac5f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7426cec6c454a"/>
  </p:sldMasterIdLst>
  <p:sldIdLst>
    <p:sldId xmlns:r="http://schemas.openxmlformats.org/officeDocument/2006/relationships" id="256" r:id="Rf48f171257144d36"/>
    <p:sldId xmlns:r="http://schemas.openxmlformats.org/officeDocument/2006/relationships" id="257" r:id="Rf994b819be874add"/>
    <p:sldId xmlns:r="http://schemas.openxmlformats.org/officeDocument/2006/relationships" id="258" r:id="Rbe9705cdd19a4c7b"/>
    <p:sldId xmlns:r="http://schemas.openxmlformats.org/officeDocument/2006/relationships" id="259" r:id="Rb92e8eb1140c4889"/>
    <p:sldId xmlns:r="http://schemas.openxmlformats.org/officeDocument/2006/relationships" id="260" r:id="R18854fd166f44b00"/>
    <p:sldId xmlns:r="http://schemas.openxmlformats.org/officeDocument/2006/relationships" id="261" r:id="Rb1341315ed21478a"/>
    <p:sldId xmlns:r="http://schemas.openxmlformats.org/officeDocument/2006/relationships" id="262" r:id="R829fdc2ba2bb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7426cec6c454a" /><Relationship Type="http://schemas.openxmlformats.org/officeDocument/2006/relationships/slide" Target="/ppt/slides/slide1.xml" Id="Rf48f171257144d36" /><Relationship Type="http://schemas.openxmlformats.org/officeDocument/2006/relationships/slide" Target="/ppt/slides/slide2.xml" Id="Rf994b819be874add" /><Relationship Type="http://schemas.openxmlformats.org/officeDocument/2006/relationships/slide" Target="/ppt/slides/slide3.xml" Id="Rbe9705cdd19a4c7b" /><Relationship Type="http://schemas.openxmlformats.org/officeDocument/2006/relationships/slide" Target="/ppt/slides/slide4.xml" Id="Rb92e8eb1140c4889" /><Relationship Type="http://schemas.openxmlformats.org/officeDocument/2006/relationships/slide" Target="/ppt/slides/slide5.xml" Id="R18854fd166f44b00" /><Relationship Type="http://schemas.openxmlformats.org/officeDocument/2006/relationships/slide" Target="/ppt/slides/slide6.xml" Id="Rb1341315ed21478a" /><Relationship Type="http://schemas.openxmlformats.org/officeDocument/2006/relationships/slide" Target="/ppt/slides/slide7.xml" Id="R829fdc2ba2bb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808e270b3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4fb5fba941e4" /><Relationship Type="http://schemas.openxmlformats.org/officeDocument/2006/relationships/theme" Target="/ppt/slideMasters/theme/theme1.xml" Id="R9cc7b2f45919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54fb5fba9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275babf2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f1295da4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375876b2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adab20c5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d4077aeb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b940290f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0ec47f92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HAGBERG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