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216654e3af44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9c9b0e8d1444c4"/>
  </p:sldMasterIdLst>
  <p:sldIdLst>
    <p:sldId xmlns:r="http://schemas.openxmlformats.org/officeDocument/2006/relationships" id="256" r:id="R08429d77f330498d"/>
    <p:sldId xmlns:r="http://schemas.openxmlformats.org/officeDocument/2006/relationships" id="257" r:id="Re544a556cf844065"/>
    <p:sldId xmlns:r="http://schemas.openxmlformats.org/officeDocument/2006/relationships" id="258" r:id="Re3a005bf39c846d8"/>
    <p:sldId xmlns:r="http://schemas.openxmlformats.org/officeDocument/2006/relationships" id="259" r:id="R48fddeee8cd446ac"/>
    <p:sldId xmlns:r="http://schemas.openxmlformats.org/officeDocument/2006/relationships" id="260" r:id="Rbd93ae979dbe40a8"/>
    <p:sldId xmlns:r="http://schemas.openxmlformats.org/officeDocument/2006/relationships" id="261" r:id="R6d2ec6016b8048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c9b0e8d1444c4" /><Relationship Type="http://schemas.openxmlformats.org/officeDocument/2006/relationships/slide" Target="/ppt/slides/slide1.xml" Id="R08429d77f330498d" /><Relationship Type="http://schemas.openxmlformats.org/officeDocument/2006/relationships/slide" Target="/ppt/slides/slide2.xml" Id="Re544a556cf844065" /><Relationship Type="http://schemas.openxmlformats.org/officeDocument/2006/relationships/slide" Target="/ppt/slides/slide3.xml" Id="Re3a005bf39c846d8" /><Relationship Type="http://schemas.openxmlformats.org/officeDocument/2006/relationships/slide" Target="/ppt/slides/slide4.xml" Id="R48fddeee8cd446ac" /><Relationship Type="http://schemas.openxmlformats.org/officeDocument/2006/relationships/slide" Target="/ppt/slides/slide5.xml" Id="Rbd93ae979dbe40a8" /><Relationship Type="http://schemas.openxmlformats.org/officeDocument/2006/relationships/slide" Target="/ppt/slides/slide6.xml" Id="R6d2ec6016b8048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48d401f56749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b146c32ae43b9" /><Relationship Type="http://schemas.openxmlformats.org/officeDocument/2006/relationships/theme" Target="/ppt/slideMasters/theme/theme1.xml" Id="Ref83bf0918384f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eb146c32ae43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dd615be6a47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daf8ee83a43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5762c5cc247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b7b39ec2e48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a375a205847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21af7f88447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AKKYNN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AKKYNN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201 900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−109 781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702 425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Fjerdingveien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1763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929 780 140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