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5f7a21816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7d55377bc4962"/>
  </p:sldMasterIdLst>
  <p:sldIdLst>
    <p:sldId xmlns:r="http://schemas.openxmlformats.org/officeDocument/2006/relationships" id="256" r:id="R21eb6c0524dc44ff"/>
    <p:sldId xmlns:r="http://schemas.openxmlformats.org/officeDocument/2006/relationships" id="257" r:id="Rb665f2042d934c74"/>
    <p:sldId xmlns:r="http://schemas.openxmlformats.org/officeDocument/2006/relationships" id="258" r:id="R374413ca1ef14afa"/>
    <p:sldId xmlns:r="http://schemas.openxmlformats.org/officeDocument/2006/relationships" id="259" r:id="R933250ff13034194"/>
    <p:sldId xmlns:r="http://schemas.openxmlformats.org/officeDocument/2006/relationships" id="260" r:id="Rf4a2570aa5be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7d55377bc4962" /><Relationship Type="http://schemas.openxmlformats.org/officeDocument/2006/relationships/slide" Target="/ppt/slides/slide1.xml" Id="R21eb6c0524dc44ff" /><Relationship Type="http://schemas.openxmlformats.org/officeDocument/2006/relationships/slide" Target="/ppt/slides/slide2.xml" Id="Rb665f2042d934c74" /><Relationship Type="http://schemas.openxmlformats.org/officeDocument/2006/relationships/slide" Target="/ppt/slides/slide3.xml" Id="R374413ca1ef14afa" /><Relationship Type="http://schemas.openxmlformats.org/officeDocument/2006/relationships/slide" Target="/ppt/slides/slide4.xml" Id="R933250ff13034194" /><Relationship Type="http://schemas.openxmlformats.org/officeDocument/2006/relationships/slide" Target="/ppt/slides/slide5.xml" Id="Rf4a2570aa5be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fbfd6f95e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f8d14db8042d2" /><Relationship Type="http://schemas.openxmlformats.org/officeDocument/2006/relationships/theme" Target="/ppt/slideMasters/theme/theme1.xml" Id="R3e785f43624f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f8d14db80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5554b9d1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435e01b1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70f7b07a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ceb5faf5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65cd4eeb0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