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444c7c43014f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2a167088254f9a"/>
  </p:sldMasterIdLst>
  <p:sldIdLst>
    <p:sldId xmlns:r="http://schemas.openxmlformats.org/officeDocument/2006/relationships" id="256" r:id="Rc62bcc3dcd794052"/>
    <p:sldId xmlns:r="http://schemas.openxmlformats.org/officeDocument/2006/relationships" id="257" r:id="Ra02b6dfed9744786"/>
    <p:sldId xmlns:r="http://schemas.openxmlformats.org/officeDocument/2006/relationships" id="258" r:id="R4e9a1f5a52954672"/>
    <p:sldId xmlns:r="http://schemas.openxmlformats.org/officeDocument/2006/relationships" id="259" r:id="R4a8d7508fc444fae"/>
    <p:sldId xmlns:r="http://schemas.openxmlformats.org/officeDocument/2006/relationships" id="260" r:id="R090e424e216b4992"/>
    <p:sldId xmlns:r="http://schemas.openxmlformats.org/officeDocument/2006/relationships" id="261" r:id="Rdb47decc796346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2a167088254f9a" /><Relationship Type="http://schemas.openxmlformats.org/officeDocument/2006/relationships/slide" Target="/ppt/slides/slide1.xml" Id="Rc62bcc3dcd794052" /><Relationship Type="http://schemas.openxmlformats.org/officeDocument/2006/relationships/slide" Target="/ppt/slides/slide2.xml" Id="Ra02b6dfed9744786" /><Relationship Type="http://schemas.openxmlformats.org/officeDocument/2006/relationships/slide" Target="/ppt/slides/slide3.xml" Id="R4e9a1f5a52954672" /><Relationship Type="http://schemas.openxmlformats.org/officeDocument/2006/relationships/slide" Target="/ppt/slides/slide4.xml" Id="R4a8d7508fc444fae" /><Relationship Type="http://schemas.openxmlformats.org/officeDocument/2006/relationships/slide" Target="/ppt/slides/slide5.xml" Id="R090e424e216b4992" /><Relationship Type="http://schemas.openxmlformats.org/officeDocument/2006/relationships/slide" Target="/ppt/slides/slide6.xml" Id="Rdb47decc796346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74c06b64e740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3d48b089c464d" /><Relationship Type="http://schemas.openxmlformats.org/officeDocument/2006/relationships/theme" Target="/ppt/slideMasters/theme/theme1.xml" Id="Rddbe09fd7a8540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53d48b089c46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58306fb4740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c102cbf1b45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7d092908e4e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31623ff9c44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a1c54cf3647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efd83c82349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SAMEIET KRONPRINSENS GATE 6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KRONPRINSENS GATE 6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KRONPRINSENS GATE 6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KRONPRINSENS GATE 6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KRONPRINSENS GATE 6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KRONPRINSENS GATE 6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Herold Pettersen, Kronprinsens gate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9900 Kirkenes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929 775 740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KRONPRINSENS GATE 6</a:t>
            </a:r>
          </a:p>
        </p:txBody>
      </p:sp>
    </p:spTree>
  </p:cSld>
  <p:clrMapOvr>
    <a:masterClrMapping xmlns:a="http://schemas.openxmlformats.org/drawingml/2006/main"/>
  </p:clrMapOvr>
</p:sld>
</file>