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0b2aff98ed4e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336691797b4bfe"/>
  </p:sldMasterIdLst>
  <p:sldIdLst>
    <p:sldId xmlns:r="http://schemas.openxmlformats.org/officeDocument/2006/relationships" id="256" r:id="R24da69baf2f24b31"/>
    <p:sldId xmlns:r="http://schemas.openxmlformats.org/officeDocument/2006/relationships" id="257" r:id="R2eb8611890d44b8b"/>
    <p:sldId xmlns:r="http://schemas.openxmlformats.org/officeDocument/2006/relationships" id="258" r:id="R1b0fcc1e069545c1"/>
    <p:sldId xmlns:r="http://schemas.openxmlformats.org/officeDocument/2006/relationships" id="259" r:id="Rd75ea505c53e49f1"/>
    <p:sldId xmlns:r="http://schemas.openxmlformats.org/officeDocument/2006/relationships" id="260" r:id="Rb81a97d2ac794066"/>
    <p:sldId xmlns:r="http://schemas.openxmlformats.org/officeDocument/2006/relationships" id="261" r:id="Ree1be443f26d4c29"/>
    <p:sldId xmlns:r="http://schemas.openxmlformats.org/officeDocument/2006/relationships" id="262" r:id="R1766bc5d9c544c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336691797b4bfe" /><Relationship Type="http://schemas.openxmlformats.org/officeDocument/2006/relationships/slide" Target="/ppt/slides/slide1.xml" Id="R24da69baf2f24b31" /><Relationship Type="http://schemas.openxmlformats.org/officeDocument/2006/relationships/slide" Target="/ppt/slides/slide2.xml" Id="R2eb8611890d44b8b" /><Relationship Type="http://schemas.openxmlformats.org/officeDocument/2006/relationships/slide" Target="/ppt/slides/slide3.xml" Id="R1b0fcc1e069545c1" /><Relationship Type="http://schemas.openxmlformats.org/officeDocument/2006/relationships/slide" Target="/ppt/slides/slide4.xml" Id="Rd75ea505c53e49f1" /><Relationship Type="http://schemas.openxmlformats.org/officeDocument/2006/relationships/slide" Target="/ppt/slides/slide5.xml" Id="Rb81a97d2ac794066" /><Relationship Type="http://schemas.openxmlformats.org/officeDocument/2006/relationships/slide" Target="/ppt/slides/slide6.xml" Id="Ree1be443f26d4c29" /><Relationship Type="http://schemas.openxmlformats.org/officeDocument/2006/relationships/slide" Target="/ppt/slides/slide7.xml" Id="R1766bc5d9c544c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bbb589ec6546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4595333b3043ba" /><Relationship Type="http://schemas.openxmlformats.org/officeDocument/2006/relationships/theme" Target="/ppt/slideMasters/theme/theme1.xml" Id="Ra57042474e1549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4595333b3043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ecf47dd3634d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e25f83864744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627b566f6d47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08732abcdf4c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da8ca5e7954d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4e4772320244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a8922576504c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GREVE KAPITAL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GREVE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GREVE KAPITAL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GREVE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GREVE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GREVE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7 603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182 902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GREVE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MATIAS GREVE ELLIS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GREVE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Maridalsveien 160B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929 741 544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GREVE KAPITAL AS</a:t>
            </a:r>
          </a:p>
        </p:txBody>
      </p:sp>
    </p:spTree>
  </p:cSld>
  <p:clrMapOvr>
    <a:masterClrMapping xmlns:a="http://schemas.openxmlformats.org/drawingml/2006/main"/>
  </p:clrMapOvr>
</p:sld>
</file>