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4000e208bb41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7ee7a1292645c0"/>
  </p:sldMasterIdLst>
  <p:sldIdLst>
    <p:sldId xmlns:r="http://schemas.openxmlformats.org/officeDocument/2006/relationships" id="256" r:id="R68c0b3e4cfd347f4"/>
    <p:sldId xmlns:r="http://schemas.openxmlformats.org/officeDocument/2006/relationships" id="257" r:id="Rb4e07359fddd46a1"/>
    <p:sldId xmlns:r="http://schemas.openxmlformats.org/officeDocument/2006/relationships" id="258" r:id="Ra83d9f0574174150"/>
    <p:sldId xmlns:r="http://schemas.openxmlformats.org/officeDocument/2006/relationships" id="259" r:id="R6f24c5d43f084d1e"/>
    <p:sldId xmlns:r="http://schemas.openxmlformats.org/officeDocument/2006/relationships" id="260" r:id="R66749b24f9a54229"/>
    <p:sldId xmlns:r="http://schemas.openxmlformats.org/officeDocument/2006/relationships" id="261" r:id="Rccd7cb3411bf4dd6"/>
    <p:sldId xmlns:r="http://schemas.openxmlformats.org/officeDocument/2006/relationships" id="262" r:id="Rc60f38554f434b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7ee7a1292645c0" /><Relationship Type="http://schemas.openxmlformats.org/officeDocument/2006/relationships/slide" Target="/ppt/slides/slide1.xml" Id="R68c0b3e4cfd347f4" /><Relationship Type="http://schemas.openxmlformats.org/officeDocument/2006/relationships/slide" Target="/ppt/slides/slide2.xml" Id="Rb4e07359fddd46a1" /><Relationship Type="http://schemas.openxmlformats.org/officeDocument/2006/relationships/slide" Target="/ppt/slides/slide3.xml" Id="Ra83d9f0574174150" /><Relationship Type="http://schemas.openxmlformats.org/officeDocument/2006/relationships/slide" Target="/ppt/slides/slide4.xml" Id="R6f24c5d43f084d1e" /><Relationship Type="http://schemas.openxmlformats.org/officeDocument/2006/relationships/slide" Target="/ppt/slides/slide5.xml" Id="R66749b24f9a54229" /><Relationship Type="http://schemas.openxmlformats.org/officeDocument/2006/relationships/slide" Target="/ppt/slides/slide6.xml" Id="Rccd7cb3411bf4dd6" /><Relationship Type="http://schemas.openxmlformats.org/officeDocument/2006/relationships/slide" Target="/ppt/slides/slide7.xml" Id="Rc60f38554f434b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3f2eb85ad4c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4d093638b4582" /><Relationship Type="http://schemas.openxmlformats.org/officeDocument/2006/relationships/theme" Target="/ppt/slideMasters/theme/theme1.xml" Id="R9b09edf3952147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04d093638b45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c83275d0644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2fb439a8a4d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4c6131e6943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b6c19003d48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ebbe254ff40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7cdca4a854c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d1dd4a00f4f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FJÆRVIK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FJÆRVIK HOLDING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FJÆRVIK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Mats Fjærvik, Stenholts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1738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