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9fdc5dc39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1079191c94a91"/>
  </p:sldMasterIdLst>
  <p:sldIdLst>
    <p:sldId xmlns:r="http://schemas.openxmlformats.org/officeDocument/2006/relationships" id="256" r:id="Rcaa62316b56946dc"/>
    <p:sldId xmlns:r="http://schemas.openxmlformats.org/officeDocument/2006/relationships" id="257" r:id="R894ae6cd054849ec"/>
    <p:sldId xmlns:r="http://schemas.openxmlformats.org/officeDocument/2006/relationships" id="258" r:id="R019163427e39421d"/>
    <p:sldId xmlns:r="http://schemas.openxmlformats.org/officeDocument/2006/relationships" id="259" r:id="Rd7a709f4eb9f48d8"/>
    <p:sldId xmlns:r="http://schemas.openxmlformats.org/officeDocument/2006/relationships" id="260" r:id="R287b68404aab4270"/>
    <p:sldId xmlns:r="http://schemas.openxmlformats.org/officeDocument/2006/relationships" id="261" r:id="R3769ee764c804c0d"/>
    <p:sldId xmlns:r="http://schemas.openxmlformats.org/officeDocument/2006/relationships" id="262" r:id="R494a9a821f0a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1079191c94a91" /><Relationship Type="http://schemas.openxmlformats.org/officeDocument/2006/relationships/slide" Target="/ppt/slides/slide1.xml" Id="Rcaa62316b56946dc" /><Relationship Type="http://schemas.openxmlformats.org/officeDocument/2006/relationships/slide" Target="/ppt/slides/slide2.xml" Id="R894ae6cd054849ec" /><Relationship Type="http://schemas.openxmlformats.org/officeDocument/2006/relationships/slide" Target="/ppt/slides/slide3.xml" Id="R019163427e39421d" /><Relationship Type="http://schemas.openxmlformats.org/officeDocument/2006/relationships/slide" Target="/ppt/slides/slide4.xml" Id="Rd7a709f4eb9f48d8" /><Relationship Type="http://schemas.openxmlformats.org/officeDocument/2006/relationships/slide" Target="/ppt/slides/slide5.xml" Id="R287b68404aab4270" /><Relationship Type="http://schemas.openxmlformats.org/officeDocument/2006/relationships/slide" Target="/ppt/slides/slide6.xml" Id="R3769ee764c804c0d" /><Relationship Type="http://schemas.openxmlformats.org/officeDocument/2006/relationships/slide" Target="/ppt/slides/slide7.xml" Id="R494a9a821f0a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73379c7ad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9100e43524959" /><Relationship Type="http://schemas.openxmlformats.org/officeDocument/2006/relationships/theme" Target="/ppt/slideMasters/theme/theme1.xml" Id="Re50022d86c2b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9100e4352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8b4f518bb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9c7a210e6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febbb10be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18bc7b3544d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b95c36df04e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268b6b512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a64d6cbdc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SAANJE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ble etablert [år] og holder til i Bjorbekk.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1 571 125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AANJESEN SIMEN 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Steinsoppfaret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4824 Bjorbekk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