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27cc9c09b040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c727d633644d8c"/>
  </p:sldMasterIdLst>
  <p:sldIdLst>
    <p:sldId xmlns:r="http://schemas.openxmlformats.org/officeDocument/2006/relationships" id="256" r:id="R518b2ca754c94568"/>
    <p:sldId xmlns:r="http://schemas.openxmlformats.org/officeDocument/2006/relationships" id="257" r:id="R675576165d204a91"/>
    <p:sldId xmlns:r="http://schemas.openxmlformats.org/officeDocument/2006/relationships" id="258" r:id="R23c69997a2d24a63"/>
    <p:sldId xmlns:r="http://schemas.openxmlformats.org/officeDocument/2006/relationships" id="259" r:id="R7b16d86ada0e4b55"/>
    <p:sldId xmlns:r="http://schemas.openxmlformats.org/officeDocument/2006/relationships" id="260" r:id="Re3153d9cd9944170"/>
    <p:sldId xmlns:r="http://schemas.openxmlformats.org/officeDocument/2006/relationships" id="261" r:id="Rbf2c84c50e1b42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c727d633644d8c" /><Relationship Type="http://schemas.openxmlformats.org/officeDocument/2006/relationships/slide" Target="/ppt/slides/slide1.xml" Id="R518b2ca754c94568" /><Relationship Type="http://schemas.openxmlformats.org/officeDocument/2006/relationships/slide" Target="/ppt/slides/slide2.xml" Id="R675576165d204a91" /><Relationship Type="http://schemas.openxmlformats.org/officeDocument/2006/relationships/slide" Target="/ppt/slides/slide3.xml" Id="R23c69997a2d24a63" /><Relationship Type="http://schemas.openxmlformats.org/officeDocument/2006/relationships/slide" Target="/ppt/slides/slide4.xml" Id="R7b16d86ada0e4b55" /><Relationship Type="http://schemas.openxmlformats.org/officeDocument/2006/relationships/slide" Target="/ppt/slides/slide5.xml" Id="Re3153d9cd9944170" /><Relationship Type="http://schemas.openxmlformats.org/officeDocument/2006/relationships/slide" Target="/ppt/slides/slide6.xml" Id="Rbf2c84c50e1b42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3c92055f049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552979c6b4ffc" /><Relationship Type="http://schemas.openxmlformats.org/officeDocument/2006/relationships/theme" Target="/ppt/slideMasters/theme/theme1.xml" Id="R2e4c0b030be340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8552979c6b4f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714e2952e4d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4ee6fc018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d9a75162543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3bc84cccf49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49fe04fbc48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3145c18924c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SAANJE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Steinsoppfaret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4824 Bjorbekk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929 640 594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