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c9050e6d9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99d007ceb4b37"/>
  </p:sldMasterIdLst>
  <p:sldIdLst>
    <p:sldId xmlns:r="http://schemas.openxmlformats.org/officeDocument/2006/relationships" id="256" r:id="R27738bca016346e1"/>
    <p:sldId xmlns:r="http://schemas.openxmlformats.org/officeDocument/2006/relationships" id="257" r:id="R09629853745c4bf3"/>
    <p:sldId xmlns:r="http://schemas.openxmlformats.org/officeDocument/2006/relationships" id="258" r:id="R0f33ecec315b41a0"/>
    <p:sldId xmlns:r="http://schemas.openxmlformats.org/officeDocument/2006/relationships" id="259" r:id="R1f7b45d677a54f31"/>
    <p:sldId xmlns:r="http://schemas.openxmlformats.org/officeDocument/2006/relationships" id="260" r:id="Rdb8241a85cc543bc"/>
    <p:sldId xmlns:r="http://schemas.openxmlformats.org/officeDocument/2006/relationships" id="261" r:id="R3b6bbb34650f4815"/>
    <p:sldId xmlns:r="http://schemas.openxmlformats.org/officeDocument/2006/relationships" id="262" r:id="Rf75ad66f37cd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99d007ceb4b37" /><Relationship Type="http://schemas.openxmlformats.org/officeDocument/2006/relationships/slide" Target="/ppt/slides/slide1.xml" Id="R27738bca016346e1" /><Relationship Type="http://schemas.openxmlformats.org/officeDocument/2006/relationships/slide" Target="/ppt/slides/slide2.xml" Id="R09629853745c4bf3" /><Relationship Type="http://schemas.openxmlformats.org/officeDocument/2006/relationships/slide" Target="/ppt/slides/slide3.xml" Id="R0f33ecec315b41a0" /><Relationship Type="http://schemas.openxmlformats.org/officeDocument/2006/relationships/slide" Target="/ppt/slides/slide4.xml" Id="R1f7b45d677a54f31" /><Relationship Type="http://schemas.openxmlformats.org/officeDocument/2006/relationships/slide" Target="/ppt/slides/slide5.xml" Id="Rdb8241a85cc543bc" /><Relationship Type="http://schemas.openxmlformats.org/officeDocument/2006/relationships/slide" Target="/ppt/slides/slide6.xml" Id="R3b6bbb34650f4815" /><Relationship Type="http://schemas.openxmlformats.org/officeDocument/2006/relationships/slide" Target="/ppt/slides/slide7.xml" Id="Rf75ad66f37cd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4a1d44844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141aaec54b33" /><Relationship Type="http://schemas.openxmlformats.org/officeDocument/2006/relationships/theme" Target="/ppt/slideMasters/theme/theme1.xml" Id="Redf36c6ca1a9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3141aaec5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dfc3d575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bf19a752f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a6a6d803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22dacc99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4f27f056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51f17d60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f11b7e07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