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4db0159d5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6324ad99d445b"/>
  </p:sldMasterIdLst>
  <p:sldIdLst>
    <p:sldId xmlns:r="http://schemas.openxmlformats.org/officeDocument/2006/relationships" id="256" r:id="Rb8c1d43acc4140bc"/>
    <p:sldId xmlns:r="http://schemas.openxmlformats.org/officeDocument/2006/relationships" id="257" r:id="Rdbd9d659891e437e"/>
    <p:sldId xmlns:r="http://schemas.openxmlformats.org/officeDocument/2006/relationships" id="258" r:id="R73d44a05d2de4e43"/>
    <p:sldId xmlns:r="http://schemas.openxmlformats.org/officeDocument/2006/relationships" id="259" r:id="Rc9157779f7914f18"/>
    <p:sldId xmlns:r="http://schemas.openxmlformats.org/officeDocument/2006/relationships" id="260" r:id="R8dd8bc0f9e6c4153"/>
    <p:sldId xmlns:r="http://schemas.openxmlformats.org/officeDocument/2006/relationships" id="261" r:id="R47c2e7557a99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6324ad99d445b" /><Relationship Type="http://schemas.openxmlformats.org/officeDocument/2006/relationships/slide" Target="/ppt/slides/slide1.xml" Id="Rb8c1d43acc4140bc" /><Relationship Type="http://schemas.openxmlformats.org/officeDocument/2006/relationships/slide" Target="/ppt/slides/slide2.xml" Id="Rdbd9d659891e437e" /><Relationship Type="http://schemas.openxmlformats.org/officeDocument/2006/relationships/slide" Target="/ppt/slides/slide3.xml" Id="R73d44a05d2de4e43" /><Relationship Type="http://schemas.openxmlformats.org/officeDocument/2006/relationships/slide" Target="/ppt/slides/slide4.xml" Id="Rc9157779f7914f18" /><Relationship Type="http://schemas.openxmlformats.org/officeDocument/2006/relationships/slide" Target="/ppt/slides/slide5.xml" Id="R8dd8bc0f9e6c4153" /><Relationship Type="http://schemas.openxmlformats.org/officeDocument/2006/relationships/slide" Target="/ppt/slides/slide6.xml" Id="R47c2e7557a99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3fb8223b8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101a49fe4b1d" /><Relationship Type="http://schemas.openxmlformats.org/officeDocument/2006/relationships/theme" Target="/ppt/slideMasters/theme/theme1.xml" Id="R2457d766b547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8101a49fe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598888e0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20e57d34c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f119ad31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302b4734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8e93b70c4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fbb2915f146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DUBE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Hansens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929 621 441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DUBE REGNSKAP AS</a:t>
            </a:r>
          </a:p>
        </p:txBody>
      </p:sp>
    </p:spTree>
  </p:cSld>
  <p:clrMapOvr>
    <a:masterClrMapping xmlns:a="http://schemas.openxmlformats.org/drawingml/2006/main"/>
  </p:clrMapOvr>
</p:sld>
</file>