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ddda86292740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376ee55b0844cb"/>
  </p:sldMasterIdLst>
  <p:sldIdLst>
    <p:sldId xmlns:r="http://schemas.openxmlformats.org/officeDocument/2006/relationships" id="256" r:id="R47fd00172dcd43c2"/>
    <p:sldId xmlns:r="http://schemas.openxmlformats.org/officeDocument/2006/relationships" id="257" r:id="R52a7abb3f0d942a3"/>
    <p:sldId xmlns:r="http://schemas.openxmlformats.org/officeDocument/2006/relationships" id="258" r:id="Rbd9b4df90579438c"/>
    <p:sldId xmlns:r="http://schemas.openxmlformats.org/officeDocument/2006/relationships" id="259" r:id="R9ec02714460e4a1a"/>
    <p:sldId xmlns:r="http://schemas.openxmlformats.org/officeDocument/2006/relationships" id="260" r:id="Rd9fddedacd37411c"/>
    <p:sldId xmlns:r="http://schemas.openxmlformats.org/officeDocument/2006/relationships" id="261" r:id="R898379ebf43c4e1e"/>
    <p:sldId xmlns:r="http://schemas.openxmlformats.org/officeDocument/2006/relationships" id="262" r:id="R5fd38debbf40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76ee55b0844cb" /><Relationship Type="http://schemas.openxmlformats.org/officeDocument/2006/relationships/slide" Target="/ppt/slides/slide1.xml" Id="R47fd00172dcd43c2" /><Relationship Type="http://schemas.openxmlformats.org/officeDocument/2006/relationships/slide" Target="/ppt/slides/slide2.xml" Id="R52a7abb3f0d942a3" /><Relationship Type="http://schemas.openxmlformats.org/officeDocument/2006/relationships/slide" Target="/ppt/slides/slide3.xml" Id="Rbd9b4df90579438c" /><Relationship Type="http://schemas.openxmlformats.org/officeDocument/2006/relationships/slide" Target="/ppt/slides/slide4.xml" Id="R9ec02714460e4a1a" /><Relationship Type="http://schemas.openxmlformats.org/officeDocument/2006/relationships/slide" Target="/ppt/slides/slide5.xml" Id="Rd9fddedacd37411c" /><Relationship Type="http://schemas.openxmlformats.org/officeDocument/2006/relationships/slide" Target="/ppt/slides/slide6.xml" Id="R898379ebf43c4e1e" /><Relationship Type="http://schemas.openxmlformats.org/officeDocument/2006/relationships/slide" Target="/ppt/slides/slide7.xml" Id="R5fd38debbf40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562de14f4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eaf67e1094b14" /><Relationship Type="http://schemas.openxmlformats.org/officeDocument/2006/relationships/theme" Target="/ppt/slideMasters/theme/theme1.xml" Id="Rd996571e9c7843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0eaf67e1094b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f81dc74a040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5778bf116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74440b94e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7c15b6ed48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3a2e108bb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3c9b4375f43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42834dc44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1 030 430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EILEEN MARIE LINDH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1786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929 611 454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VILJE HOLDING AS</a:t>
            </a:r>
          </a:p>
        </p:txBody>
      </p:sp>
    </p:spTree>
  </p:cSld>
  <p:clrMapOvr>
    <a:masterClrMapping xmlns:a="http://schemas.openxmlformats.org/drawingml/2006/main"/>
  </p:clrMapOvr>
</p:sld>
</file>