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051193001c43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a17df658254030"/>
  </p:sldMasterIdLst>
  <p:sldIdLst>
    <p:sldId xmlns:r="http://schemas.openxmlformats.org/officeDocument/2006/relationships" id="256" r:id="R86f48ab4deaa4977"/>
    <p:sldId xmlns:r="http://schemas.openxmlformats.org/officeDocument/2006/relationships" id="257" r:id="Ra0669d6fd9aa4dbf"/>
    <p:sldId xmlns:r="http://schemas.openxmlformats.org/officeDocument/2006/relationships" id="258" r:id="Rc61c2252f6e44874"/>
    <p:sldId xmlns:r="http://schemas.openxmlformats.org/officeDocument/2006/relationships" id="259" r:id="R554472aef5dd434a"/>
    <p:sldId xmlns:r="http://schemas.openxmlformats.org/officeDocument/2006/relationships" id="260" r:id="R02b9c2eebb0e4e48"/>
    <p:sldId xmlns:r="http://schemas.openxmlformats.org/officeDocument/2006/relationships" id="261" r:id="R8fe9983da6094f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a17df658254030" /><Relationship Type="http://schemas.openxmlformats.org/officeDocument/2006/relationships/slide" Target="/ppt/slides/slide1.xml" Id="R86f48ab4deaa4977" /><Relationship Type="http://schemas.openxmlformats.org/officeDocument/2006/relationships/slide" Target="/ppt/slides/slide2.xml" Id="Ra0669d6fd9aa4dbf" /><Relationship Type="http://schemas.openxmlformats.org/officeDocument/2006/relationships/slide" Target="/ppt/slides/slide3.xml" Id="Rc61c2252f6e44874" /><Relationship Type="http://schemas.openxmlformats.org/officeDocument/2006/relationships/slide" Target="/ppt/slides/slide4.xml" Id="R554472aef5dd434a" /><Relationship Type="http://schemas.openxmlformats.org/officeDocument/2006/relationships/slide" Target="/ppt/slides/slide5.xml" Id="R02b9c2eebb0e4e48" /><Relationship Type="http://schemas.openxmlformats.org/officeDocument/2006/relationships/slide" Target="/ppt/slides/slide6.xml" Id="R8fe9983da6094f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a3a3fe95e74a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46c9525d74d38" /><Relationship Type="http://schemas.openxmlformats.org/officeDocument/2006/relationships/theme" Target="/ppt/slideMasters/theme/theme1.xml" Id="R30f3427041544d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e46c9525d74d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7eef7dd524f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9c5e6fa4740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129b02d3841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e5983caa443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a64a7c81147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5c8b1fbd749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VILJE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Stubberudveien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1786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929 611 454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