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a0452d63f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c2f9433c44690"/>
  </p:sldMasterIdLst>
  <p:sldIdLst>
    <p:sldId xmlns:r="http://schemas.openxmlformats.org/officeDocument/2006/relationships" id="256" r:id="R00a9e613d2944906"/>
    <p:sldId xmlns:r="http://schemas.openxmlformats.org/officeDocument/2006/relationships" id="257" r:id="R15baee4f1cac410a"/>
    <p:sldId xmlns:r="http://schemas.openxmlformats.org/officeDocument/2006/relationships" id="258" r:id="Rcebc4ed221f64369"/>
    <p:sldId xmlns:r="http://schemas.openxmlformats.org/officeDocument/2006/relationships" id="259" r:id="R9125078e68874b59"/>
    <p:sldId xmlns:r="http://schemas.openxmlformats.org/officeDocument/2006/relationships" id="260" r:id="R3d9566c878654b61"/>
    <p:sldId xmlns:r="http://schemas.openxmlformats.org/officeDocument/2006/relationships" id="261" r:id="Rf5c9967998a34af0"/>
    <p:sldId xmlns:r="http://schemas.openxmlformats.org/officeDocument/2006/relationships" id="262" r:id="R1affaac8ac724c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c2f9433c44690" /><Relationship Type="http://schemas.openxmlformats.org/officeDocument/2006/relationships/slide" Target="/ppt/slides/slide1.xml" Id="R00a9e613d2944906" /><Relationship Type="http://schemas.openxmlformats.org/officeDocument/2006/relationships/slide" Target="/ppt/slides/slide2.xml" Id="R15baee4f1cac410a" /><Relationship Type="http://schemas.openxmlformats.org/officeDocument/2006/relationships/slide" Target="/ppt/slides/slide3.xml" Id="Rcebc4ed221f64369" /><Relationship Type="http://schemas.openxmlformats.org/officeDocument/2006/relationships/slide" Target="/ppt/slides/slide4.xml" Id="R9125078e68874b59" /><Relationship Type="http://schemas.openxmlformats.org/officeDocument/2006/relationships/slide" Target="/ppt/slides/slide5.xml" Id="R3d9566c878654b61" /><Relationship Type="http://schemas.openxmlformats.org/officeDocument/2006/relationships/slide" Target="/ppt/slides/slide6.xml" Id="Rf5c9967998a34af0" /><Relationship Type="http://schemas.openxmlformats.org/officeDocument/2006/relationships/slide" Target="/ppt/slides/slide7.xml" Id="R1affaac8ac724c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1b5a328f6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dab40a8134f2b" /><Relationship Type="http://schemas.openxmlformats.org/officeDocument/2006/relationships/theme" Target="/ppt/slideMasters/theme/theme1.xml" Id="R10b1d7804a8f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0dab40a813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869391ccd45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57156e065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7a5ff77ec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7f6549e5a4e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0404429c5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f17a9db2343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b33d010b3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TVEDESTRAND FJORDHOTELL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TVEDESTRAND FJORDHOTELL DRIFT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11 965 845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697 093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UNIKE HOTELLER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 Smiths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929 578 325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