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3214ac48b048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0ec90a37bc456a"/>
  </p:sldMasterIdLst>
  <p:sldIdLst>
    <p:sldId xmlns:r="http://schemas.openxmlformats.org/officeDocument/2006/relationships" id="256" r:id="R489fd32dbd9342db"/>
    <p:sldId xmlns:r="http://schemas.openxmlformats.org/officeDocument/2006/relationships" id="257" r:id="Reeaa7ec356b142b2"/>
    <p:sldId xmlns:r="http://schemas.openxmlformats.org/officeDocument/2006/relationships" id="258" r:id="R2743f04d24e84303"/>
    <p:sldId xmlns:r="http://schemas.openxmlformats.org/officeDocument/2006/relationships" id="259" r:id="Ra63e728d32424431"/>
    <p:sldId xmlns:r="http://schemas.openxmlformats.org/officeDocument/2006/relationships" id="260" r:id="Rfcc8887634ba479f"/>
    <p:sldId xmlns:r="http://schemas.openxmlformats.org/officeDocument/2006/relationships" id="261" r:id="R90c6e60a554d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ec90a37bc456a" /><Relationship Type="http://schemas.openxmlformats.org/officeDocument/2006/relationships/slide" Target="/ppt/slides/slide1.xml" Id="R489fd32dbd9342db" /><Relationship Type="http://schemas.openxmlformats.org/officeDocument/2006/relationships/slide" Target="/ppt/slides/slide2.xml" Id="Reeaa7ec356b142b2" /><Relationship Type="http://schemas.openxmlformats.org/officeDocument/2006/relationships/slide" Target="/ppt/slides/slide3.xml" Id="R2743f04d24e84303" /><Relationship Type="http://schemas.openxmlformats.org/officeDocument/2006/relationships/slide" Target="/ppt/slides/slide4.xml" Id="Ra63e728d32424431" /><Relationship Type="http://schemas.openxmlformats.org/officeDocument/2006/relationships/slide" Target="/ppt/slides/slide5.xml" Id="Rfcc8887634ba479f" /><Relationship Type="http://schemas.openxmlformats.org/officeDocument/2006/relationships/slide" Target="/ppt/slides/slide6.xml" Id="R90c6e60a554d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173b80ff44d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3d6c4cf124083" /><Relationship Type="http://schemas.openxmlformats.org/officeDocument/2006/relationships/theme" Target="/ppt/slideMasters/theme/theme1.xml" Id="R0840d0918f48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13d6c4cf1240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8fc9420a949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ccaa9eaf349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2397473f3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6959f1347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03a0940754d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a0175a79b47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TVEDESTRAND FJORDHOTELL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 Smiths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929 578 325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