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e6d6544ab94a3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ded817da6749b6"/>
  </p:sldMasterIdLst>
  <p:sldIdLst>
    <p:sldId xmlns:r="http://schemas.openxmlformats.org/officeDocument/2006/relationships" id="256" r:id="R80082efdc31e4bcc"/>
    <p:sldId xmlns:r="http://schemas.openxmlformats.org/officeDocument/2006/relationships" id="257" r:id="Ra9c958c190404173"/>
    <p:sldId xmlns:r="http://schemas.openxmlformats.org/officeDocument/2006/relationships" id="258" r:id="R6f8b0a39db2c4aea"/>
    <p:sldId xmlns:r="http://schemas.openxmlformats.org/officeDocument/2006/relationships" id="259" r:id="R988d05f2ed34482c"/>
    <p:sldId xmlns:r="http://schemas.openxmlformats.org/officeDocument/2006/relationships" id="260" r:id="R7ab02e0a93c844ff"/>
    <p:sldId xmlns:r="http://schemas.openxmlformats.org/officeDocument/2006/relationships" id="261" r:id="Rcc3cdf4115d94a29"/>
    <p:sldId xmlns:r="http://schemas.openxmlformats.org/officeDocument/2006/relationships" id="262" r:id="R2442e2ff84f146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ded817da6749b6" /><Relationship Type="http://schemas.openxmlformats.org/officeDocument/2006/relationships/slide" Target="/ppt/slides/slide1.xml" Id="R80082efdc31e4bcc" /><Relationship Type="http://schemas.openxmlformats.org/officeDocument/2006/relationships/slide" Target="/ppt/slides/slide2.xml" Id="Ra9c958c190404173" /><Relationship Type="http://schemas.openxmlformats.org/officeDocument/2006/relationships/slide" Target="/ppt/slides/slide3.xml" Id="R6f8b0a39db2c4aea" /><Relationship Type="http://schemas.openxmlformats.org/officeDocument/2006/relationships/slide" Target="/ppt/slides/slide4.xml" Id="R988d05f2ed34482c" /><Relationship Type="http://schemas.openxmlformats.org/officeDocument/2006/relationships/slide" Target="/ppt/slides/slide5.xml" Id="R7ab02e0a93c844ff" /><Relationship Type="http://schemas.openxmlformats.org/officeDocument/2006/relationships/slide" Target="/ppt/slides/slide6.xml" Id="Rcc3cdf4115d94a29" /><Relationship Type="http://schemas.openxmlformats.org/officeDocument/2006/relationships/slide" Target="/ppt/slides/slide7.xml" Id="R2442e2ff84f146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63062cb54e41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5f035821a4db6" /><Relationship Type="http://schemas.openxmlformats.org/officeDocument/2006/relationships/theme" Target="/ppt/slideMasters/theme/theme1.xml" Id="Rb7d083084b3148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d5f035821a4d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d63c58a29441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821acfd9de42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b87a14e4d41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cdf3e26b042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8262afaff04b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4cd9ef3d2c4c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c2d50e6ad44c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 STYVE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STYVE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 STYVE HOLDING AS ble etablert [år] og holder til i Skrautvål.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STYVE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STYVE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STYVE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856 646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1 224 514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STYVE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LAUVHAUG STYVE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STYVE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Øvrebygdsvegen 165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2917 Skrautvål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929 554 183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STYVE HOLDING AS</a:t>
            </a:r>
          </a:p>
        </p:txBody>
      </p:sp>
    </p:spTree>
  </p:cSld>
  <p:clrMapOvr>
    <a:masterClrMapping xmlns:a="http://schemas.openxmlformats.org/drawingml/2006/main"/>
  </p:clrMapOvr>
</p:sld>
</file>