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0205d70dc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1eda5ca0147e2"/>
  </p:sldMasterIdLst>
  <p:sldIdLst>
    <p:sldId xmlns:r="http://schemas.openxmlformats.org/officeDocument/2006/relationships" id="256" r:id="R32189ac8dd634c4f"/>
    <p:sldId xmlns:r="http://schemas.openxmlformats.org/officeDocument/2006/relationships" id="257" r:id="R4a78031f593b4dc8"/>
    <p:sldId xmlns:r="http://schemas.openxmlformats.org/officeDocument/2006/relationships" id="258" r:id="R215c7bdda0b5473f"/>
    <p:sldId xmlns:r="http://schemas.openxmlformats.org/officeDocument/2006/relationships" id="259" r:id="Rd815578ffe074ffe"/>
    <p:sldId xmlns:r="http://schemas.openxmlformats.org/officeDocument/2006/relationships" id="260" r:id="R68ac9fc791a44113"/>
    <p:sldId xmlns:r="http://schemas.openxmlformats.org/officeDocument/2006/relationships" id="261" r:id="Rc8da3e9880384f3b"/>
    <p:sldId xmlns:r="http://schemas.openxmlformats.org/officeDocument/2006/relationships" id="262" r:id="Rfa70452e6949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1eda5ca0147e2" /><Relationship Type="http://schemas.openxmlformats.org/officeDocument/2006/relationships/slide" Target="/ppt/slides/slide1.xml" Id="R32189ac8dd634c4f" /><Relationship Type="http://schemas.openxmlformats.org/officeDocument/2006/relationships/slide" Target="/ppt/slides/slide2.xml" Id="R4a78031f593b4dc8" /><Relationship Type="http://schemas.openxmlformats.org/officeDocument/2006/relationships/slide" Target="/ppt/slides/slide3.xml" Id="R215c7bdda0b5473f" /><Relationship Type="http://schemas.openxmlformats.org/officeDocument/2006/relationships/slide" Target="/ppt/slides/slide4.xml" Id="Rd815578ffe074ffe" /><Relationship Type="http://schemas.openxmlformats.org/officeDocument/2006/relationships/slide" Target="/ppt/slides/slide5.xml" Id="R68ac9fc791a44113" /><Relationship Type="http://schemas.openxmlformats.org/officeDocument/2006/relationships/slide" Target="/ppt/slides/slide6.xml" Id="Rc8da3e9880384f3b" /><Relationship Type="http://schemas.openxmlformats.org/officeDocument/2006/relationships/slide" Target="/ppt/slides/slide7.xml" Id="Rfa70452e6949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268681bdb4e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be2f06ae47fd" /><Relationship Type="http://schemas.openxmlformats.org/officeDocument/2006/relationships/theme" Target="/ppt/slideMasters/theme/theme1.xml" Id="R00bbf2c376a6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bbe2f06ae47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95c63615b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f71d3f0984b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f1509687c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fa69d2f6f40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bb93b729a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f43576d5f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c8709686a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