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1bae82ea3845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e6700d26014804"/>
  </p:sldMasterIdLst>
  <p:sldIdLst>
    <p:sldId xmlns:r="http://schemas.openxmlformats.org/officeDocument/2006/relationships" id="256" r:id="R93d14c695e5f456b"/>
    <p:sldId xmlns:r="http://schemas.openxmlformats.org/officeDocument/2006/relationships" id="257" r:id="Rb30212f67ded4a38"/>
    <p:sldId xmlns:r="http://schemas.openxmlformats.org/officeDocument/2006/relationships" id="258" r:id="R67360fb3d5054318"/>
    <p:sldId xmlns:r="http://schemas.openxmlformats.org/officeDocument/2006/relationships" id="259" r:id="R3a774acd88304e1d"/>
    <p:sldId xmlns:r="http://schemas.openxmlformats.org/officeDocument/2006/relationships" id="260" r:id="R354813855c884b8f"/>
    <p:sldId xmlns:r="http://schemas.openxmlformats.org/officeDocument/2006/relationships" id="261" r:id="R6290f79c3b2048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e6700d26014804" /><Relationship Type="http://schemas.openxmlformats.org/officeDocument/2006/relationships/slide" Target="/ppt/slides/slide1.xml" Id="R93d14c695e5f456b" /><Relationship Type="http://schemas.openxmlformats.org/officeDocument/2006/relationships/slide" Target="/ppt/slides/slide2.xml" Id="Rb30212f67ded4a38" /><Relationship Type="http://schemas.openxmlformats.org/officeDocument/2006/relationships/slide" Target="/ppt/slides/slide3.xml" Id="R67360fb3d5054318" /><Relationship Type="http://schemas.openxmlformats.org/officeDocument/2006/relationships/slide" Target="/ppt/slides/slide4.xml" Id="R3a774acd88304e1d" /><Relationship Type="http://schemas.openxmlformats.org/officeDocument/2006/relationships/slide" Target="/ppt/slides/slide5.xml" Id="R354813855c884b8f" /><Relationship Type="http://schemas.openxmlformats.org/officeDocument/2006/relationships/slide" Target="/ppt/slides/slide6.xml" Id="R6290f79c3b2048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fd50a396544f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3294efdb94050" /><Relationship Type="http://schemas.openxmlformats.org/officeDocument/2006/relationships/theme" Target="/ppt/slideMasters/theme/theme1.xml" Id="R90fc63e8a3cd46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b3294efdb940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24e761ff147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168d5646746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281dcd93d4d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09d5d4aea4e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7c592c2394f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b6000899940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HLS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HLS REGNSKAP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5 161 685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876 563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685 036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2 130 834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3 838 863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Ryfylkevegen 1741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4120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929 500 873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REGNSKAP AS</a:t>
            </a:r>
          </a:p>
        </p:txBody>
      </p:sp>
    </p:spTree>
  </p:cSld>
  <p:clrMapOvr>
    <a:masterClrMapping xmlns:a="http://schemas.openxmlformats.org/drawingml/2006/main"/>
  </p:clrMapOvr>
</p:sld>
</file>