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8a5935728d4a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71ecb7b3c441aa"/>
  </p:sldMasterIdLst>
  <p:sldIdLst>
    <p:sldId xmlns:r="http://schemas.openxmlformats.org/officeDocument/2006/relationships" id="256" r:id="R3f87b31aac38416a"/>
    <p:sldId xmlns:r="http://schemas.openxmlformats.org/officeDocument/2006/relationships" id="257" r:id="Rc07b773aa5494fd3"/>
    <p:sldId xmlns:r="http://schemas.openxmlformats.org/officeDocument/2006/relationships" id="258" r:id="R7c54117a884d4ee2"/>
    <p:sldId xmlns:r="http://schemas.openxmlformats.org/officeDocument/2006/relationships" id="259" r:id="R0af2395d79764593"/>
    <p:sldId xmlns:r="http://schemas.openxmlformats.org/officeDocument/2006/relationships" id="260" r:id="R6ee9768eb8a5457a"/>
    <p:sldId xmlns:r="http://schemas.openxmlformats.org/officeDocument/2006/relationships" id="261" r:id="R6e17c30581674c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71ecb7b3c441aa" /><Relationship Type="http://schemas.openxmlformats.org/officeDocument/2006/relationships/slide" Target="/ppt/slides/slide1.xml" Id="R3f87b31aac38416a" /><Relationship Type="http://schemas.openxmlformats.org/officeDocument/2006/relationships/slide" Target="/ppt/slides/slide2.xml" Id="Rc07b773aa5494fd3" /><Relationship Type="http://schemas.openxmlformats.org/officeDocument/2006/relationships/slide" Target="/ppt/slides/slide3.xml" Id="R7c54117a884d4ee2" /><Relationship Type="http://schemas.openxmlformats.org/officeDocument/2006/relationships/slide" Target="/ppt/slides/slide4.xml" Id="R0af2395d79764593" /><Relationship Type="http://schemas.openxmlformats.org/officeDocument/2006/relationships/slide" Target="/ppt/slides/slide5.xml" Id="R6ee9768eb8a5457a" /><Relationship Type="http://schemas.openxmlformats.org/officeDocument/2006/relationships/slide" Target="/ppt/slides/slide6.xml" Id="R6e17c30581674c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d96c2abfe546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f83fe471b42f5" /><Relationship Type="http://schemas.openxmlformats.org/officeDocument/2006/relationships/theme" Target="/ppt/slideMasters/theme/theme1.xml" Id="Rbce70f54da834a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1f83fe471b42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cc16cedd048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930cf4e4541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8bcb5b4fc4f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987426aff44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2fb9c62c64c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192d2fae848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HLS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Ryfylkevegen 1741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929 500 873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HLS REGNSKAP AS</a:t>
            </a:r>
          </a:p>
        </p:txBody>
      </p:sp>
    </p:spTree>
  </p:cSld>
  <p:clrMapOvr>
    <a:masterClrMapping xmlns:a="http://schemas.openxmlformats.org/drawingml/2006/main"/>
  </p:clrMapOvr>
</p:sld>
</file>