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286640d06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d17c6763145b9"/>
  </p:sldMasterIdLst>
  <p:sldIdLst>
    <p:sldId xmlns:r="http://schemas.openxmlformats.org/officeDocument/2006/relationships" id="256" r:id="R79d6e770a022450f"/>
    <p:sldId xmlns:r="http://schemas.openxmlformats.org/officeDocument/2006/relationships" id="257" r:id="R5f4a42405fbb4894"/>
    <p:sldId xmlns:r="http://schemas.openxmlformats.org/officeDocument/2006/relationships" id="258" r:id="R0723d7b3e12d43d8"/>
    <p:sldId xmlns:r="http://schemas.openxmlformats.org/officeDocument/2006/relationships" id="259" r:id="R4f1a9b1664a64793"/>
    <p:sldId xmlns:r="http://schemas.openxmlformats.org/officeDocument/2006/relationships" id="260" r:id="Rd402be82406f4354"/>
    <p:sldId xmlns:r="http://schemas.openxmlformats.org/officeDocument/2006/relationships" id="261" r:id="R680dc4469ce04c43"/>
    <p:sldId xmlns:r="http://schemas.openxmlformats.org/officeDocument/2006/relationships" id="262" r:id="Rae9d29b63f6d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d17c6763145b9" /><Relationship Type="http://schemas.openxmlformats.org/officeDocument/2006/relationships/slide" Target="/ppt/slides/slide1.xml" Id="R79d6e770a022450f" /><Relationship Type="http://schemas.openxmlformats.org/officeDocument/2006/relationships/slide" Target="/ppt/slides/slide2.xml" Id="R5f4a42405fbb4894" /><Relationship Type="http://schemas.openxmlformats.org/officeDocument/2006/relationships/slide" Target="/ppt/slides/slide3.xml" Id="R0723d7b3e12d43d8" /><Relationship Type="http://schemas.openxmlformats.org/officeDocument/2006/relationships/slide" Target="/ppt/slides/slide4.xml" Id="R4f1a9b1664a64793" /><Relationship Type="http://schemas.openxmlformats.org/officeDocument/2006/relationships/slide" Target="/ppt/slides/slide5.xml" Id="Rd402be82406f4354" /><Relationship Type="http://schemas.openxmlformats.org/officeDocument/2006/relationships/slide" Target="/ppt/slides/slide6.xml" Id="R680dc4469ce04c43" /><Relationship Type="http://schemas.openxmlformats.org/officeDocument/2006/relationships/slide" Target="/ppt/slides/slide7.xml" Id="Rae9d29b63f6d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9e7d39d34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5a8c5cb7c4de7" /><Relationship Type="http://schemas.openxmlformats.org/officeDocument/2006/relationships/theme" Target="/ppt/slideMasters/theme/theme1.xml" Id="Rf41485d60eef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5a8c5cb7c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21811e8ee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08e32fefc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54d691aaf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1e7d147ee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ef08fcec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1f04d8afe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1595fbaf9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Kittilsen, Nedre Åsenvei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