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e53842d5d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197f183074210"/>
  </p:sldMasterIdLst>
  <p:sldIdLst>
    <p:sldId xmlns:r="http://schemas.openxmlformats.org/officeDocument/2006/relationships" id="256" r:id="R323675bda34a443d"/>
    <p:sldId xmlns:r="http://schemas.openxmlformats.org/officeDocument/2006/relationships" id="257" r:id="R9bf55c6d40f34a44"/>
    <p:sldId xmlns:r="http://schemas.openxmlformats.org/officeDocument/2006/relationships" id="258" r:id="R97d6ba98f91b49a7"/>
    <p:sldId xmlns:r="http://schemas.openxmlformats.org/officeDocument/2006/relationships" id="259" r:id="R5e0bbe025f2647b4"/>
    <p:sldId xmlns:r="http://schemas.openxmlformats.org/officeDocument/2006/relationships" id="260" r:id="R91d1f1c9d577460f"/>
    <p:sldId xmlns:r="http://schemas.openxmlformats.org/officeDocument/2006/relationships" id="261" r:id="R3074243b17f548fa"/>
    <p:sldId xmlns:r="http://schemas.openxmlformats.org/officeDocument/2006/relationships" id="262" r:id="R12934e6a3beb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197f183074210" /><Relationship Type="http://schemas.openxmlformats.org/officeDocument/2006/relationships/slide" Target="/ppt/slides/slide1.xml" Id="R323675bda34a443d" /><Relationship Type="http://schemas.openxmlformats.org/officeDocument/2006/relationships/slide" Target="/ppt/slides/slide2.xml" Id="R9bf55c6d40f34a44" /><Relationship Type="http://schemas.openxmlformats.org/officeDocument/2006/relationships/slide" Target="/ppt/slides/slide3.xml" Id="R97d6ba98f91b49a7" /><Relationship Type="http://schemas.openxmlformats.org/officeDocument/2006/relationships/slide" Target="/ppt/slides/slide4.xml" Id="R5e0bbe025f2647b4" /><Relationship Type="http://schemas.openxmlformats.org/officeDocument/2006/relationships/slide" Target="/ppt/slides/slide5.xml" Id="R91d1f1c9d577460f" /><Relationship Type="http://schemas.openxmlformats.org/officeDocument/2006/relationships/slide" Target="/ppt/slides/slide6.xml" Id="R3074243b17f548fa" /><Relationship Type="http://schemas.openxmlformats.org/officeDocument/2006/relationships/slide" Target="/ppt/slides/slide7.xml" Id="R12934e6a3beb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9604ddc83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3f8b1b634393" /><Relationship Type="http://schemas.openxmlformats.org/officeDocument/2006/relationships/theme" Target="/ppt/slideMasters/theme/theme1.xml" Id="R9cf530b78fd9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23f8b1b63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a856f16b1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4bde02ed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bc3a57a8642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e96f8a92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606e4460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d7ea69184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4d0bb463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6 986 389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Tytingbakken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