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42eb6f3a54a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1e46a06e644da"/>
  </p:sldMasterIdLst>
  <p:sldIdLst>
    <p:sldId xmlns:r="http://schemas.openxmlformats.org/officeDocument/2006/relationships" id="256" r:id="R92e27ee795614576"/>
    <p:sldId xmlns:r="http://schemas.openxmlformats.org/officeDocument/2006/relationships" id="257" r:id="R6307ccf94e704a76"/>
    <p:sldId xmlns:r="http://schemas.openxmlformats.org/officeDocument/2006/relationships" id="258" r:id="Rc820347b45034cc6"/>
    <p:sldId xmlns:r="http://schemas.openxmlformats.org/officeDocument/2006/relationships" id="259" r:id="R8390895a8c5745b5"/>
    <p:sldId xmlns:r="http://schemas.openxmlformats.org/officeDocument/2006/relationships" id="260" r:id="R0e1eb23340104db3"/>
    <p:sldId xmlns:r="http://schemas.openxmlformats.org/officeDocument/2006/relationships" id="261" r:id="R7fc71a4a6e854232"/>
    <p:sldId xmlns:r="http://schemas.openxmlformats.org/officeDocument/2006/relationships" id="262" r:id="R6424298deb2a47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1e46a06e644da" /><Relationship Type="http://schemas.openxmlformats.org/officeDocument/2006/relationships/slide" Target="/ppt/slides/slide1.xml" Id="R92e27ee795614576" /><Relationship Type="http://schemas.openxmlformats.org/officeDocument/2006/relationships/slide" Target="/ppt/slides/slide2.xml" Id="R6307ccf94e704a76" /><Relationship Type="http://schemas.openxmlformats.org/officeDocument/2006/relationships/slide" Target="/ppt/slides/slide3.xml" Id="Rc820347b45034cc6" /><Relationship Type="http://schemas.openxmlformats.org/officeDocument/2006/relationships/slide" Target="/ppt/slides/slide4.xml" Id="R8390895a8c5745b5" /><Relationship Type="http://schemas.openxmlformats.org/officeDocument/2006/relationships/slide" Target="/ppt/slides/slide5.xml" Id="R0e1eb23340104db3" /><Relationship Type="http://schemas.openxmlformats.org/officeDocument/2006/relationships/slide" Target="/ppt/slides/slide6.xml" Id="R7fc71a4a6e854232" /><Relationship Type="http://schemas.openxmlformats.org/officeDocument/2006/relationships/slide" Target="/ppt/slides/slide7.xml" Id="R6424298deb2a47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2e7829675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5e8e1452e42e4" /><Relationship Type="http://schemas.openxmlformats.org/officeDocument/2006/relationships/theme" Target="/ppt/slideMasters/theme/theme1.xml" Id="Ra09f8c12f73a4a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5e8e1452e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673dbd3dd41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cdb0ae56f4a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a63e7fd074b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e801756b41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22bd7212245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9df3dad1743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29d5fc37145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1 330 059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929 424 778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