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7190a0897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59994794243f0"/>
  </p:sldMasterIdLst>
  <p:sldIdLst>
    <p:sldId xmlns:r="http://schemas.openxmlformats.org/officeDocument/2006/relationships" id="256" r:id="Re6d9e896d3824a35"/>
    <p:sldId xmlns:r="http://schemas.openxmlformats.org/officeDocument/2006/relationships" id="257" r:id="Rcefaac1ee968467b"/>
    <p:sldId xmlns:r="http://schemas.openxmlformats.org/officeDocument/2006/relationships" id="258" r:id="Ra32ee8a3bc154888"/>
    <p:sldId xmlns:r="http://schemas.openxmlformats.org/officeDocument/2006/relationships" id="259" r:id="Re22f9325af244804"/>
    <p:sldId xmlns:r="http://schemas.openxmlformats.org/officeDocument/2006/relationships" id="260" r:id="Rc1fe76323bab4230"/>
    <p:sldId xmlns:r="http://schemas.openxmlformats.org/officeDocument/2006/relationships" id="261" r:id="Rfd03752c91aa4739"/>
    <p:sldId xmlns:r="http://schemas.openxmlformats.org/officeDocument/2006/relationships" id="262" r:id="R77a906df563c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59994794243f0" /><Relationship Type="http://schemas.openxmlformats.org/officeDocument/2006/relationships/slide" Target="/ppt/slides/slide1.xml" Id="Re6d9e896d3824a35" /><Relationship Type="http://schemas.openxmlformats.org/officeDocument/2006/relationships/slide" Target="/ppt/slides/slide2.xml" Id="Rcefaac1ee968467b" /><Relationship Type="http://schemas.openxmlformats.org/officeDocument/2006/relationships/slide" Target="/ppt/slides/slide3.xml" Id="Ra32ee8a3bc154888" /><Relationship Type="http://schemas.openxmlformats.org/officeDocument/2006/relationships/slide" Target="/ppt/slides/slide4.xml" Id="Re22f9325af244804" /><Relationship Type="http://schemas.openxmlformats.org/officeDocument/2006/relationships/slide" Target="/ppt/slides/slide5.xml" Id="Rc1fe76323bab4230" /><Relationship Type="http://schemas.openxmlformats.org/officeDocument/2006/relationships/slide" Target="/ppt/slides/slide6.xml" Id="Rfd03752c91aa4739" /><Relationship Type="http://schemas.openxmlformats.org/officeDocument/2006/relationships/slide" Target="/ppt/slides/slide7.xml" Id="R77a906df563c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cdf05a405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7144e2cf4c41" /><Relationship Type="http://schemas.openxmlformats.org/officeDocument/2006/relationships/theme" Target="/ppt/slideMasters/theme/theme1.xml" Id="Rdad28bd03500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67144e2cf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bec3e47f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6b07bf33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9b683878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bad1d45bf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24510c42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246ffa2fb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fb55826d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