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27ccee477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7168ef77c4868"/>
  </p:sldMasterIdLst>
  <p:sldIdLst>
    <p:sldId xmlns:r="http://schemas.openxmlformats.org/officeDocument/2006/relationships" id="256" r:id="Rf40510ba7c004fe6"/>
    <p:sldId xmlns:r="http://schemas.openxmlformats.org/officeDocument/2006/relationships" id="257" r:id="R293da95a80e64a4b"/>
    <p:sldId xmlns:r="http://schemas.openxmlformats.org/officeDocument/2006/relationships" id="258" r:id="Ra1f7c3f6a6724ed5"/>
    <p:sldId xmlns:r="http://schemas.openxmlformats.org/officeDocument/2006/relationships" id="259" r:id="R2e3fc8f30fe942aa"/>
    <p:sldId xmlns:r="http://schemas.openxmlformats.org/officeDocument/2006/relationships" id="260" r:id="R5224eb376f1e4647"/>
    <p:sldId xmlns:r="http://schemas.openxmlformats.org/officeDocument/2006/relationships" id="261" r:id="R4123214dc6374c03"/>
    <p:sldId xmlns:r="http://schemas.openxmlformats.org/officeDocument/2006/relationships" id="262" r:id="R5e7c14ae54f9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7168ef77c4868" /><Relationship Type="http://schemas.openxmlformats.org/officeDocument/2006/relationships/slide" Target="/ppt/slides/slide1.xml" Id="Rf40510ba7c004fe6" /><Relationship Type="http://schemas.openxmlformats.org/officeDocument/2006/relationships/slide" Target="/ppt/slides/slide2.xml" Id="R293da95a80e64a4b" /><Relationship Type="http://schemas.openxmlformats.org/officeDocument/2006/relationships/slide" Target="/ppt/slides/slide3.xml" Id="Ra1f7c3f6a6724ed5" /><Relationship Type="http://schemas.openxmlformats.org/officeDocument/2006/relationships/slide" Target="/ppt/slides/slide4.xml" Id="R2e3fc8f30fe942aa" /><Relationship Type="http://schemas.openxmlformats.org/officeDocument/2006/relationships/slide" Target="/ppt/slides/slide5.xml" Id="R5224eb376f1e4647" /><Relationship Type="http://schemas.openxmlformats.org/officeDocument/2006/relationships/slide" Target="/ppt/slides/slide6.xml" Id="R4123214dc6374c03" /><Relationship Type="http://schemas.openxmlformats.org/officeDocument/2006/relationships/slide" Target="/ppt/slides/slide7.xml" Id="R5e7c14ae54f9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8bfc30a40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77fa3d6644a8" /><Relationship Type="http://schemas.openxmlformats.org/officeDocument/2006/relationships/theme" Target="/ppt/slideMasters/theme/theme1.xml" Id="Re11a8cd0a84a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e77fa3d66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84faf0ad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bc079ad2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880dd403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d51751f3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c38983ce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0702ec0d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a5ce8feb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