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8593e760a0b4b6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4ff4a3deb8e4c8b"/>
  </p:sldMasterIdLst>
  <p:sldIdLst>
    <p:sldId xmlns:r="http://schemas.openxmlformats.org/officeDocument/2006/relationships" id="256" r:id="Rd886ce95e22d46d1"/>
    <p:sldId xmlns:r="http://schemas.openxmlformats.org/officeDocument/2006/relationships" id="257" r:id="R653db138cd144121"/>
    <p:sldId xmlns:r="http://schemas.openxmlformats.org/officeDocument/2006/relationships" id="258" r:id="R35e60fc850e447b2"/>
    <p:sldId xmlns:r="http://schemas.openxmlformats.org/officeDocument/2006/relationships" id="259" r:id="Rf62d58ac2ab54df2"/>
    <p:sldId xmlns:r="http://schemas.openxmlformats.org/officeDocument/2006/relationships" id="260" r:id="R9c27ef0291cd459a"/>
    <p:sldId xmlns:r="http://schemas.openxmlformats.org/officeDocument/2006/relationships" id="261" r:id="R777dda672dd04b0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ff4a3deb8e4c8b" /><Relationship Type="http://schemas.openxmlformats.org/officeDocument/2006/relationships/slide" Target="/ppt/slides/slide1.xml" Id="Rd886ce95e22d46d1" /><Relationship Type="http://schemas.openxmlformats.org/officeDocument/2006/relationships/slide" Target="/ppt/slides/slide2.xml" Id="R653db138cd144121" /><Relationship Type="http://schemas.openxmlformats.org/officeDocument/2006/relationships/slide" Target="/ppt/slides/slide3.xml" Id="R35e60fc850e447b2" /><Relationship Type="http://schemas.openxmlformats.org/officeDocument/2006/relationships/slide" Target="/ppt/slides/slide4.xml" Id="Rf62d58ac2ab54df2" /><Relationship Type="http://schemas.openxmlformats.org/officeDocument/2006/relationships/slide" Target="/ppt/slides/slide5.xml" Id="R9c27ef0291cd459a" /><Relationship Type="http://schemas.openxmlformats.org/officeDocument/2006/relationships/slide" Target="/ppt/slides/slide6.xml" Id="R777dda672dd04b0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e7e407fc7748f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113c6b2cf841ef" /><Relationship Type="http://schemas.openxmlformats.org/officeDocument/2006/relationships/theme" Target="/ppt/slideMasters/theme/theme1.xml" Id="Rfd0438d7855f4c2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8113c6b2cf841e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2578571a85413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e62a476fc94f4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32185fa832494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c876aa996c42b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d30643f81644c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7b8010a932423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BRAABRO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BRAABRO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BRAABRO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BRAABRO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BRAABRO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BRAABRO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Bassengvegen 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2006 Løvenstad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929 410 351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BRAABRO AS</a:t>
            </a:r>
          </a:p>
        </p:txBody>
      </p:sp>
    </p:spTree>
  </p:cSld>
  <p:clrMapOvr>
    <a:masterClrMapping xmlns:a="http://schemas.openxmlformats.org/drawingml/2006/main"/>
  </p:clrMapOvr>
</p:sld>
</file>