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b0187567f34c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a8f27b801d4ead"/>
  </p:sldMasterIdLst>
  <p:sldIdLst>
    <p:sldId xmlns:r="http://schemas.openxmlformats.org/officeDocument/2006/relationships" id="256" r:id="R2a873b3484e74c30"/>
    <p:sldId xmlns:r="http://schemas.openxmlformats.org/officeDocument/2006/relationships" id="257" r:id="R3401f5635d314ad7"/>
    <p:sldId xmlns:r="http://schemas.openxmlformats.org/officeDocument/2006/relationships" id="258" r:id="Rdc0e797dfcba4ec2"/>
    <p:sldId xmlns:r="http://schemas.openxmlformats.org/officeDocument/2006/relationships" id="259" r:id="Ra720d73ba4db4334"/>
    <p:sldId xmlns:r="http://schemas.openxmlformats.org/officeDocument/2006/relationships" id="260" r:id="Rb2ae7e922881415e"/>
    <p:sldId xmlns:r="http://schemas.openxmlformats.org/officeDocument/2006/relationships" id="261" r:id="Rb3eca4f818fc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8f27b801d4ead" /><Relationship Type="http://schemas.openxmlformats.org/officeDocument/2006/relationships/slide" Target="/ppt/slides/slide1.xml" Id="R2a873b3484e74c30" /><Relationship Type="http://schemas.openxmlformats.org/officeDocument/2006/relationships/slide" Target="/ppt/slides/slide2.xml" Id="R3401f5635d314ad7" /><Relationship Type="http://schemas.openxmlformats.org/officeDocument/2006/relationships/slide" Target="/ppt/slides/slide3.xml" Id="Rdc0e797dfcba4ec2" /><Relationship Type="http://schemas.openxmlformats.org/officeDocument/2006/relationships/slide" Target="/ppt/slides/slide4.xml" Id="Ra720d73ba4db4334" /><Relationship Type="http://schemas.openxmlformats.org/officeDocument/2006/relationships/slide" Target="/ppt/slides/slide5.xml" Id="Rb2ae7e922881415e" /><Relationship Type="http://schemas.openxmlformats.org/officeDocument/2006/relationships/slide" Target="/ppt/slides/slide6.xml" Id="Rb3eca4f818fc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0f9bb0aa3942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ebc6f759947b1" /><Relationship Type="http://schemas.openxmlformats.org/officeDocument/2006/relationships/theme" Target="/ppt/slideMasters/theme/theme1.xml" Id="R8d458913d2c34b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6ebc6f759947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32272eb5c46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0ef9a132a41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af008b2374c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92529655740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c557077914a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5eb2c9d8f40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