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7112eaa1d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ea799586f4281"/>
  </p:sldMasterIdLst>
  <p:sldIdLst>
    <p:sldId xmlns:r="http://schemas.openxmlformats.org/officeDocument/2006/relationships" id="256" r:id="R94b2f6fe32134b5a"/>
    <p:sldId xmlns:r="http://schemas.openxmlformats.org/officeDocument/2006/relationships" id="257" r:id="R3ab3e50300f34e33"/>
    <p:sldId xmlns:r="http://schemas.openxmlformats.org/officeDocument/2006/relationships" id="258" r:id="Rd1fa2cc315ba410f"/>
    <p:sldId xmlns:r="http://schemas.openxmlformats.org/officeDocument/2006/relationships" id="259" r:id="R70b2b60d7b974579"/>
    <p:sldId xmlns:r="http://schemas.openxmlformats.org/officeDocument/2006/relationships" id="260" r:id="R7534702907614f85"/>
    <p:sldId xmlns:r="http://schemas.openxmlformats.org/officeDocument/2006/relationships" id="261" r:id="Rd091e3723ac5499c"/>
    <p:sldId xmlns:r="http://schemas.openxmlformats.org/officeDocument/2006/relationships" id="262" r:id="R0c778d8753b7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ea799586f4281" /><Relationship Type="http://schemas.openxmlformats.org/officeDocument/2006/relationships/slide" Target="/ppt/slides/slide1.xml" Id="R94b2f6fe32134b5a" /><Relationship Type="http://schemas.openxmlformats.org/officeDocument/2006/relationships/slide" Target="/ppt/slides/slide2.xml" Id="R3ab3e50300f34e33" /><Relationship Type="http://schemas.openxmlformats.org/officeDocument/2006/relationships/slide" Target="/ppt/slides/slide3.xml" Id="Rd1fa2cc315ba410f" /><Relationship Type="http://schemas.openxmlformats.org/officeDocument/2006/relationships/slide" Target="/ppt/slides/slide4.xml" Id="R70b2b60d7b974579" /><Relationship Type="http://schemas.openxmlformats.org/officeDocument/2006/relationships/slide" Target="/ppt/slides/slide5.xml" Id="R7534702907614f85" /><Relationship Type="http://schemas.openxmlformats.org/officeDocument/2006/relationships/slide" Target="/ppt/slides/slide6.xml" Id="Rd091e3723ac5499c" /><Relationship Type="http://schemas.openxmlformats.org/officeDocument/2006/relationships/slide" Target="/ppt/slides/slide7.xml" Id="R0c778d8753b7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b49568222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de7982f04fa4" /><Relationship Type="http://schemas.openxmlformats.org/officeDocument/2006/relationships/theme" Target="/ppt/slideMasters/theme/theme1.xml" Id="R3b5f688740d5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6de7982f0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25528aaa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6b314e28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38e725d5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f50cf64c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008d3043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e1ee06dd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60d073a0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96,1 %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HATLEBREKKE INVEST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IRO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MATENSO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