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bfef26cd749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cd9a7e1dc3470f"/>
  </p:sldMasterIdLst>
  <p:sldIdLst>
    <p:sldId xmlns:r="http://schemas.openxmlformats.org/officeDocument/2006/relationships" id="256" r:id="R4562a8be14f74cee"/>
    <p:sldId xmlns:r="http://schemas.openxmlformats.org/officeDocument/2006/relationships" id="257" r:id="Rb8a4d95ecedf4492"/>
    <p:sldId xmlns:r="http://schemas.openxmlformats.org/officeDocument/2006/relationships" id="258" r:id="R4570b06583eb4a3c"/>
    <p:sldId xmlns:r="http://schemas.openxmlformats.org/officeDocument/2006/relationships" id="259" r:id="R88992c7124034835"/>
    <p:sldId xmlns:r="http://schemas.openxmlformats.org/officeDocument/2006/relationships" id="260" r:id="R5738d25dfef14b15"/>
    <p:sldId xmlns:r="http://schemas.openxmlformats.org/officeDocument/2006/relationships" id="261" r:id="R804cd485ccf241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d9a7e1dc3470f" /><Relationship Type="http://schemas.openxmlformats.org/officeDocument/2006/relationships/slide" Target="/ppt/slides/slide1.xml" Id="R4562a8be14f74cee" /><Relationship Type="http://schemas.openxmlformats.org/officeDocument/2006/relationships/slide" Target="/ppt/slides/slide2.xml" Id="Rb8a4d95ecedf4492" /><Relationship Type="http://schemas.openxmlformats.org/officeDocument/2006/relationships/slide" Target="/ppt/slides/slide3.xml" Id="R4570b06583eb4a3c" /><Relationship Type="http://schemas.openxmlformats.org/officeDocument/2006/relationships/slide" Target="/ppt/slides/slide4.xml" Id="R88992c7124034835" /><Relationship Type="http://schemas.openxmlformats.org/officeDocument/2006/relationships/slide" Target="/ppt/slides/slide5.xml" Id="R5738d25dfef14b15" /><Relationship Type="http://schemas.openxmlformats.org/officeDocument/2006/relationships/slide" Target="/ppt/slides/slide6.xml" Id="R804cd485ccf241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88763e655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e55c0e71d4910" /><Relationship Type="http://schemas.openxmlformats.org/officeDocument/2006/relationships/theme" Target="/ppt/slideMasters/theme/theme1.xml" Id="R8fff00b52d3c46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6e55c0e71d49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0c8177943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ae0cf15d14d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88fbadb7c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f30c7ad8a48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bdc0b118c4c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be91340f54c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Siholmen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929 339 894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