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08161272d74b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4af0af1bb5406a"/>
  </p:sldMasterIdLst>
  <p:sldIdLst>
    <p:sldId xmlns:r="http://schemas.openxmlformats.org/officeDocument/2006/relationships" id="256" r:id="R0c5e41d267254612"/>
    <p:sldId xmlns:r="http://schemas.openxmlformats.org/officeDocument/2006/relationships" id="257" r:id="R795266ec684a47dc"/>
    <p:sldId xmlns:r="http://schemas.openxmlformats.org/officeDocument/2006/relationships" id="258" r:id="R9e2effacd82a4dc2"/>
    <p:sldId xmlns:r="http://schemas.openxmlformats.org/officeDocument/2006/relationships" id="259" r:id="Rc13ea3143da646a1"/>
    <p:sldId xmlns:r="http://schemas.openxmlformats.org/officeDocument/2006/relationships" id="260" r:id="R6cd020d5be2c43c3"/>
    <p:sldId xmlns:r="http://schemas.openxmlformats.org/officeDocument/2006/relationships" id="261" r:id="R773a3532991e4c93"/>
    <p:sldId xmlns:r="http://schemas.openxmlformats.org/officeDocument/2006/relationships" id="262" r:id="R70d2eaf9a5e942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4af0af1bb5406a" /><Relationship Type="http://schemas.openxmlformats.org/officeDocument/2006/relationships/slide" Target="/ppt/slides/slide1.xml" Id="R0c5e41d267254612" /><Relationship Type="http://schemas.openxmlformats.org/officeDocument/2006/relationships/slide" Target="/ppt/slides/slide2.xml" Id="R795266ec684a47dc" /><Relationship Type="http://schemas.openxmlformats.org/officeDocument/2006/relationships/slide" Target="/ppt/slides/slide3.xml" Id="R9e2effacd82a4dc2" /><Relationship Type="http://schemas.openxmlformats.org/officeDocument/2006/relationships/slide" Target="/ppt/slides/slide4.xml" Id="Rc13ea3143da646a1" /><Relationship Type="http://schemas.openxmlformats.org/officeDocument/2006/relationships/slide" Target="/ppt/slides/slide5.xml" Id="R6cd020d5be2c43c3" /><Relationship Type="http://schemas.openxmlformats.org/officeDocument/2006/relationships/slide" Target="/ppt/slides/slide6.xml" Id="R773a3532991e4c93" /><Relationship Type="http://schemas.openxmlformats.org/officeDocument/2006/relationships/slide" Target="/ppt/slides/slide7.xml" Id="R70d2eaf9a5e942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6df56ab30544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a0c4b485e49da" /><Relationship Type="http://schemas.openxmlformats.org/officeDocument/2006/relationships/theme" Target="/ppt/slideMasters/theme/theme1.xml" Id="R3cb8815360bb4d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2a0c4b485e49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9b4a7ac184e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423d1cb3843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395d0fd7745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508794fa141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1d81ae11740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d8d9fb4614d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08e571dcb4c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ØKONOMIBISTAND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ØKONOMIBISTAND REGNSKAP AS ble etablert [år] og holder til i Noresund.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38 702 660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3 701 634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3 360 846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14 847 749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22 002 681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ØKONOMIBISTAND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Rundskogen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3536 Noresund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15 05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post@obregnskap.no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www.obregnskap.no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929 327 446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REGNSKAP AS</a:t>
            </a:r>
          </a:p>
        </p:txBody>
      </p:sp>
    </p:spTree>
  </p:cSld>
  <p:clrMapOvr>
    <a:masterClrMapping xmlns:a="http://schemas.openxmlformats.org/drawingml/2006/main"/>
  </p:clrMapOvr>
</p:sld>
</file>