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de1a29974244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4557e350d74bcf"/>
  </p:sldMasterIdLst>
  <p:sldIdLst>
    <p:sldId xmlns:r="http://schemas.openxmlformats.org/officeDocument/2006/relationships" id="256" r:id="R8529371429234f82"/>
    <p:sldId xmlns:r="http://schemas.openxmlformats.org/officeDocument/2006/relationships" id="257" r:id="Rfacb73a95bbc4d42"/>
    <p:sldId xmlns:r="http://schemas.openxmlformats.org/officeDocument/2006/relationships" id="258" r:id="Rb0bab5c4a9fc4c17"/>
    <p:sldId xmlns:r="http://schemas.openxmlformats.org/officeDocument/2006/relationships" id="259" r:id="R746a6fef7e4641d3"/>
    <p:sldId xmlns:r="http://schemas.openxmlformats.org/officeDocument/2006/relationships" id="260" r:id="Rb4b0d159dcb1432e"/>
    <p:sldId xmlns:r="http://schemas.openxmlformats.org/officeDocument/2006/relationships" id="261" r:id="R905943583ce244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4557e350d74bcf" /><Relationship Type="http://schemas.openxmlformats.org/officeDocument/2006/relationships/slide" Target="/ppt/slides/slide1.xml" Id="R8529371429234f82" /><Relationship Type="http://schemas.openxmlformats.org/officeDocument/2006/relationships/slide" Target="/ppt/slides/slide2.xml" Id="Rfacb73a95bbc4d42" /><Relationship Type="http://schemas.openxmlformats.org/officeDocument/2006/relationships/slide" Target="/ppt/slides/slide3.xml" Id="Rb0bab5c4a9fc4c17" /><Relationship Type="http://schemas.openxmlformats.org/officeDocument/2006/relationships/slide" Target="/ppt/slides/slide4.xml" Id="R746a6fef7e4641d3" /><Relationship Type="http://schemas.openxmlformats.org/officeDocument/2006/relationships/slide" Target="/ppt/slides/slide5.xml" Id="Rb4b0d159dcb1432e" /><Relationship Type="http://schemas.openxmlformats.org/officeDocument/2006/relationships/slide" Target="/ppt/slides/slide6.xml" Id="R905943583ce244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62a7f8abc48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4f084d0f7466d" /><Relationship Type="http://schemas.openxmlformats.org/officeDocument/2006/relationships/theme" Target="/ppt/slideMasters/theme/theme1.xml" Id="Ra3ed0478b2a342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f4f084d0f746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1880e6be645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bfe20c80246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71e1a335243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154985b6649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5a48cb77042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35ebd4b5842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ØKONOMIBISTAND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Rundskogen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3536 Noresund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15 05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post@obregnskap.no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www.obregnskap.no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929 327 446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REGNSKAP AS</a:t>
            </a:r>
          </a:p>
        </p:txBody>
      </p:sp>
    </p:spTree>
  </p:cSld>
  <p:clrMapOvr>
    <a:masterClrMapping xmlns:a="http://schemas.openxmlformats.org/drawingml/2006/main"/>
  </p:clrMapOvr>
</p:sld>
</file>