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64eceac75e46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9c866542149f4"/>
  </p:sldMasterIdLst>
  <p:sldIdLst>
    <p:sldId xmlns:r="http://schemas.openxmlformats.org/officeDocument/2006/relationships" id="256" r:id="R0e95870d68f74a65"/>
    <p:sldId xmlns:r="http://schemas.openxmlformats.org/officeDocument/2006/relationships" id="257" r:id="R44aa1a139d914c7c"/>
    <p:sldId xmlns:r="http://schemas.openxmlformats.org/officeDocument/2006/relationships" id="258" r:id="Rdf2009b3a20d484d"/>
    <p:sldId xmlns:r="http://schemas.openxmlformats.org/officeDocument/2006/relationships" id="259" r:id="R02a7e27569d64bfc"/>
    <p:sldId xmlns:r="http://schemas.openxmlformats.org/officeDocument/2006/relationships" id="260" r:id="R03092f412eda4554"/>
    <p:sldId xmlns:r="http://schemas.openxmlformats.org/officeDocument/2006/relationships" id="261" r:id="R38e36478fc47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9c866542149f4" /><Relationship Type="http://schemas.openxmlformats.org/officeDocument/2006/relationships/slide" Target="/ppt/slides/slide1.xml" Id="R0e95870d68f74a65" /><Relationship Type="http://schemas.openxmlformats.org/officeDocument/2006/relationships/slide" Target="/ppt/slides/slide2.xml" Id="R44aa1a139d914c7c" /><Relationship Type="http://schemas.openxmlformats.org/officeDocument/2006/relationships/slide" Target="/ppt/slides/slide3.xml" Id="Rdf2009b3a20d484d" /><Relationship Type="http://schemas.openxmlformats.org/officeDocument/2006/relationships/slide" Target="/ppt/slides/slide4.xml" Id="R02a7e27569d64bfc" /><Relationship Type="http://schemas.openxmlformats.org/officeDocument/2006/relationships/slide" Target="/ppt/slides/slide5.xml" Id="R03092f412eda4554" /><Relationship Type="http://schemas.openxmlformats.org/officeDocument/2006/relationships/slide" Target="/ppt/slides/slide6.xml" Id="R38e36478fc47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c2f21dd308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a8eff75574892" /><Relationship Type="http://schemas.openxmlformats.org/officeDocument/2006/relationships/theme" Target="/ppt/slideMasters/theme/theme1.xml" Id="R9fee42819b8c41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a8eff7557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524611e1a42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369217f5045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aff6fee474f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b75e308c64d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6b93b25cf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dd2d027f0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SETERLEGRENDA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1 082 909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2 053 224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2 057 754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929 269 837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SETERLEGRENDA HOLDING AS</a:t>
            </a:r>
          </a:p>
        </p:txBody>
      </p:sp>
    </p:spTree>
  </p:cSld>
  <p:clrMapOvr>
    <a:masterClrMapping xmlns:a="http://schemas.openxmlformats.org/drawingml/2006/main"/>
  </p:clrMapOvr>
</p:sld>
</file>