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fd2964342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10068a36844c3"/>
  </p:sldMasterIdLst>
  <p:sldIdLst>
    <p:sldId xmlns:r="http://schemas.openxmlformats.org/officeDocument/2006/relationships" id="256" r:id="R2b28475c4b6c416c"/>
    <p:sldId xmlns:r="http://schemas.openxmlformats.org/officeDocument/2006/relationships" id="257" r:id="Rae56122fd5e34e34"/>
    <p:sldId xmlns:r="http://schemas.openxmlformats.org/officeDocument/2006/relationships" id="258" r:id="R014101627ffd4c81"/>
    <p:sldId xmlns:r="http://schemas.openxmlformats.org/officeDocument/2006/relationships" id="259" r:id="R8cee540a196a4c2e"/>
    <p:sldId xmlns:r="http://schemas.openxmlformats.org/officeDocument/2006/relationships" id="260" r:id="R89963e5b438f4544"/>
    <p:sldId xmlns:r="http://schemas.openxmlformats.org/officeDocument/2006/relationships" id="261" r:id="R03ea69641dba451c"/>
    <p:sldId xmlns:r="http://schemas.openxmlformats.org/officeDocument/2006/relationships" id="262" r:id="R385c848ca3ea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10068a36844c3" /><Relationship Type="http://schemas.openxmlformats.org/officeDocument/2006/relationships/slide" Target="/ppt/slides/slide1.xml" Id="R2b28475c4b6c416c" /><Relationship Type="http://schemas.openxmlformats.org/officeDocument/2006/relationships/slide" Target="/ppt/slides/slide2.xml" Id="Rae56122fd5e34e34" /><Relationship Type="http://schemas.openxmlformats.org/officeDocument/2006/relationships/slide" Target="/ppt/slides/slide3.xml" Id="R014101627ffd4c81" /><Relationship Type="http://schemas.openxmlformats.org/officeDocument/2006/relationships/slide" Target="/ppt/slides/slide4.xml" Id="R8cee540a196a4c2e" /><Relationship Type="http://schemas.openxmlformats.org/officeDocument/2006/relationships/slide" Target="/ppt/slides/slide5.xml" Id="R89963e5b438f4544" /><Relationship Type="http://schemas.openxmlformats.org/officeDocument/2006/relationships/slide" Target="/ppt/slides/slide6.xml" Id="R03ea69641dba451c" /><Relationship Type="http://schemas.openxmlformats.org/officeDocument/2006/relationships/slide" Target="/ppt/slides/slide7.xml" Id="R385c848ca3ea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e99e85ed6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1e85e7eff4c87" /><Relationship Type="http://schemas.openxmlformats.org/officeDocument/2006/relationships/theme" Target="/ppt/slideMasters/theme/theme1.xml" Id="Rc0c01ad8f7ea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1e85e7eff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3ee2e76b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ba9802c9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ee8daf43e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ef6e3d32b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3a642d78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9b6db0a8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a797f8ec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