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1197d0fff43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17d104642455e"/>
  </p:sldMasterIdLst>
  <p:sldIdLst>
    <p:sldId xmlns:r="http://schemas.openxmlformats.org/officeDocument/2006/relationships" id="256" r:id="R39ee0c77197e4e9e"/>
    <p:sldId xmlns:r="http://schemas.openxmlformats.org/officeDocument/2006/relationships" id="257" r:id="R80a978fcdf3746a7"/>
    <p:sldId xmlns:r="http://schemas.openxmlformats.org/officeDocument/2006/relationships" id="258" r:id="Rf03d6fe1054941bc"/>
    <p:sldId xmlns:r="http://schemas.openxmlformats.org/officeDocument/2006/relationships" id="259" r:id="R402ad271534f4740"/>
    <p:sldId xmlns:r="http://schemas.openxmlformats.org/officeDocument/2006/relationships" id="260" r:id="R2cbd49675779477d"/>
    <p:sldId xmlns:r="http://schemas.openxmlformats.org/officeDocument/2006/relationships" id="261" r:id="Reb5240ad807a41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17d104642455e" /><Relationship Type="http://schemas.openxmlformats.org/officeDocument/2006/relationships/slide" Target="/ppt/slides/slide1.xml" Id="R39ee0c77197e4e9e" /><Relationship Type="http://schemas.openxmlformats.org/officeDocument/2006/relationships/slide" Target="/ppt/slides/slide2.xml" Id="R80a978fcdf3746a7" /><Relationship Type="http://schemas.openxmlformats.org/officeDocument/2006/relationships/slide" Target="/ppt/slides/slide3.xml" Id="Rf03d6fe1054941bc" /><Relationship Type="http://schemas.openxmlformats.org/officeDocument/2006/relationships/slide" Target="/ppt/slides/slide4.xml" Id="R402ad271534f4740" /><Relationship Type="http://schemas.openxmlformats.org/officeDocument/2006/relationships/slide" Target="/ppt/slides/slide5.xml" Id="R2cbd49675779477d" /><Relationship Type="http://schemas.openxmlformats.org/officeDocument/2006/relationships/slide" Target="/ppt/slides/slide6.xml" Id="Reb5240ad807a41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e39c145678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74823f6064bbf" /><Relationship Type="http://schemas.openxmlformats.org/officeDocument/2006/relationships/theme" Target="/ppt/slideMasters/theme/theme1.xml" Id="R464b459a75bf43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974823f6064b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1b2e666944e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a868233d747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eb9798c7544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af2097d8947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34d2e7f9441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97eca3cf64b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NALPATAD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929 243 285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NALPATAD AS</a:t>
            </a:r>
          </a:p>
        </p:txBody>
      </p:sp>
    </p:spTree>
  </p:cSld>
  <p:clrMapOvr>
    <a:masterClrMapping xmlns:a="http://schemas.openxmlformats.org/drawingml/2006/main"/>
  </p:clrMapOvr>
</p:sld>
</file>