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b0fa731c8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c0ee89df049d3"/>
  </p:sldMasterIdLst>
  <p:sldIdLst>
    <p:sldId xmlns:r="http://schemas.openxmlformats.org/officeDocument/2006/relationships" id="256" r:id="R3912a51fe4fe4bf5"/>
    <p:sldId xmlns:r="http://schemas.openxmlformats.org/officeDocument/2006/relationships" id="257" r:id="R2f9e65c3f8914fa3"/>
    <p:sldId xmlns:r="http://schemas.openxmlformats.org/officeDocument/2006/relationships" id="258" r:id="R0b91a4269f6e4584"/>
    <p:sldId xmlns:r="http://schemas.openxmlformats.org/officeDocument/2006/relationships" id="259" r:id="R74d2c305342f48a5"/>
    <p:sldId xmlns:r="http://schemas.openxmlformats.org/officeDocument/2006/relationships" id="260" r:id="R9c3550f174674d42"/>
    <p:sldId xmlns:r="http://schemas.openxmlformats.org/officeDocument/2006/relationships" id="261" r:id="R323e6657a6974bbe"/>
    <p:sldId xmlns:r="http://schemas.openxmlformats.org/officeDocument/2006/relationships" id="262" r:id="Rce97342c99f3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c0ee89df049d3" /><Relationship Type="http://schemas.openxmlformats.org/officeDocument/2006/relationships/slide" Target="/ppt/slides/slide1.xml" Id="R3912a51fe4fe4bf5" /><Relationship Type="http://schemas.openxmlformats.org/officeDocument/2006/relationships/slide" Target="/ppt/slides/slide2.xml" Id="R2f9e65c3f8914fa3" /><Relationship Type="http://schemas.openxmlformats.org/officeDocument/2006/relationships/slide" Target="/ppt/slides/slide3.xml" Id="R0b91a4269f6e4584" /><Relationship Type="http://schemas.openxmlformats.org/officeDocument/2006/relationships/slide" Target="/ppt/slides/slide4.xml" Id="R74d2c305342f48a5" /><Relationship Type="http://schemas.openxmlformats.org/officeDocument/2006/relationships/slide" Target="/ppt/slides/slide5.xml" Id="R9c3550f174674d42" /><Relationship Type="http://schemas.openxmlformats.org/officeDocument/2006/relationships/slide" Target="/ppt/slides/slide6.xml" Id="R323e6657a6974bbe" /><Relationship Type="http://schemas.openxmlformats.org/officeDocument/2006/relationships/slide" Target="/ppt/slides/slide7.xml" Id="Rce97342c99f3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38f06674204f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e86f1c9144ab8" /><Relationship Type="http://schemas.openxmlformats.org/officeDocument/2006/relationships/theme" Target="/ppt/slideMasters/theme/theme1.xml" Id="Rfee5801ab4aa4b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4e86f1c914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d4d1a7cc54b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d4c1b13dd42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0f2802404a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9cdfbb9345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7a4e9fc445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6026d374144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021f8308146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