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e1a7e37e3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d067bd26243b0"/>
  </p:sldMasterIdLst>
  <p:sldIdLst>
    <p:sldId xmlns:r="http://schemas.openxmlformats.org/officeDocument/2006/relationships" id="256" r:id="R03027b32ceb74c9d"/>
    <p:sldId xmlns:r="http://schemas.openxmlformats.org/officeDocument/2006/relationships" id="257" r:id="R471cbe5438e646ef"/>
    <p:sldId xmlns:r="http://schemas.openxmlformats.org/officeDocument/2006/relationships" id="258" r:id="R2618a3581dbb49d5"/>
    <p:sldId xmlns:r="http://schemas.openxmlformats.org/officeDocument/2006/relationships" id="259" r:id="Re95336cc5d124bc6"/>
    <p:sldId xmlns:r="http://schemas.openxmlformats.org/officeDocument/2006/relationships" id="260" r:id="Rbc2fba8d396e4abb"/>
    <p:sldId xmlns:r="http://schemas.openxmlformats.org/officeDocument/2006/relationships" id="261" r:id="Reb2346159552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d067bd26243b0" /><Relationship Type="http://schemas.openxmlformats.org/officeDocument/2006/relationships/slide" Target="/ppt/slides/slide1.xml" Id="R03027b32ceb74c9d" /><Relationship Type="http://schemas.openxmlformats.org/officeDocument/2006/relationships/slide" Target="/ppt/slides/slide2.xml" Id="R471cbe5438e646ef" /><Relationship Type="http://schemas.openxmlformats.org/officeDocument/2006/relationships/slide" Target="/ppt/slides/slide3.xml" Id="R2618a3581dbb49d5" /><Relationship Type="http://schemas.openxmlformats.org/officeDocument/2006/relationships/slide" Target="/ppt/slides/slide4.xml" Id="Re95336cc5d124bc6" /><Relationship Type="http://schemas.openxmlformats.org/officeDocument/2006/relationships/slide" Target="/ppt/slides/slide5.xml" Id="Rbc2fba8d396e4abb" /><Relationship Type="http://schemas.openxmlformats.org/officeDocument/2006/relationships/slide" Target="/ppt/slides/slide6.xml" Id="Reb2346159552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424d0cb9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18d41d064cfe" /><Relationship Type="http://schemas.openxmlformats.org/officeDocument/2006/relationships/theme" Target="/ppt/slideMasters/theme/theme1.xml" Id="R133849ca3b1a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118d41d06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d1c83bcd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05cfd42e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84977773d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237667890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cc3d2f6b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99ef328fd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