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c4a2e0dae49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5374e4f604f3c"/>
  </p:sldMasterIdLst>
  <p:sldIdLst>
    <p:sldId xmlns:r="http://schemas.openxmlformats.org/officeDocument/2006/relationships" id="256" r:id="Rcd337a14b4c94b50"/>
    <p:sldId xmlns:r="http://schemas.openxmlformats.org/officeDocument/2006/relationships" id="257" r:id="R457300f8c4cf4778"/>
    <p:sldId xmlns:r="http://schemas.openxmlformats.org/officeDocument/2006/relationships" id="258" r:id="Rbfebabbfa8004299"/>
    <p:sldId xmlns:r="http://schemas.openxmlformats.org/officeDocument/2006/relationships" id="259" r:id="R263d088e44ad4921"/>
    <p:sldId xmlns:r="http://schemas.openxmlformats.org/officeDocument/2006/relationships" id="260" r:id="R21aba85bb5ce4cea"/>
    <p:sldId xmlns:r="http://schemas.openxmlformats.org/officeDocument/2006/relationships" id="261" r:id="R0cc4aaae64274191"/>
    <p:sldId xmlns:r="http://schemas.openxmlformats.org/officeDocument/2006/relationships" id="262" r:id="R511d800de341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5374e4f604f3c" /><Relationship Type="http://schemas.openxmlformats.org/officeDocument/2006/relationships/slide" Target="/ppt/slides/slide1.xml" Id="Rcd337a14b4c94b50" /><Relationship Type="http://schemas.openxmlformats.org/officeDocument/2006/relationships/slide" Target="/ppt/slides/slide2.xml" Id="R457300f8c4cf4778" /><Relationship Type="http://schemas.openxmlformats.org/officeDocument/2006/relationships/slide" Target="/ppt/slides/slide3.xml" Id="Rbfebabbfa8004299" /><Relationship Type="http://schemas.openxmlformats.org/officeDocument/2006/relationships/slide" Target="/ppt/slides/slide4.xml" Id="R263d088e44ad4921" /><Relationship Type="http://schemas.openxmlformats.org/officeDocument/2006/relationships/slide" Target="/ppt/slides/slide5.xml" Id="R21aba85bb5ce4cea" /><Relationship Type="http://schemas.openxmlformats.org/officeDocument/2006/relationships/slide" Target="/ppt/slides/slide6.xml" Id="R0cc4aaae64274191" /><Relationship Type="http://schemas.openxmlformats.org/officeDocument/2006/relationships/slide" Target="/ppt/slides/slide7.xml" Id="R511d800de341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804fe4c7144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7db8036134ce7" /><Relationship Type="http://schemas.openxmlformats.org/officeDocument/2006/relationships/theme" Target="/ppt/slideMasters/theme/theme1.xml" Id="Rfd94acc028b244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47db8036134c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be9e460dc4c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c57055e0c44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ffb1ab0214c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add2614e447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4e288353046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554d45c83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d0d4753994b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PRIMO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PRIMO SERVICES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10 121 166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3 500 459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3 096 128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5 695 753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FAKSE HOLDING AS  –  86,0 %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HOVLAND ESPEN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LYKKEBØ MARIANNE  –  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Vetrlidsallmenningen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post@primos.no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929 161 548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PRIMO SERVICES AS</a:t>
            </a:r>
          </a:p>
        </p:txBody>
      </p:sp>
    </p:spTree>
  </p:cSld>
  <p:clrMapOvr>
    <a:masterClrMapping xmlns:a="http://schemas.openxmlformats.org/drawingml/2006/main"/>
  </p:clrMapOvr>
</p:sld>
</file>