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d1c0ff80fb43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408a376bdc4295"/>
  </p:sldMasterIdLst>
  <p:sldIdLst>
    <p:sldId xmlns:r="http://schemas.openxmlformats.org/officeDocument/2006/relationships" id="256" r:id="R9bed498d21b4496d"/>
    <p:sldId xmlns:r="http://schemas.openxmlformats.org/officeDocument/2006/relationships" id="257" r:id="Rbd1102c2c82e4ca9"/>
    <p:sldId xmlns:r="http://schemas.openxmlformats.org/officeDocument/2006/relationships" id="258" r:id="R651b893bedf8440a"/>
    <p:sldId xmlns:r="http://schemas.openxmlformats.org/officeDocument/2006/relationships" id="259" r:id="Ree09d61b40554695"/>
    <p:sldId xmlns:r="http://schemas.openxmlformats.org/officeDocument/2006/relationships" id="260" r:id="R1e744d48b42a4b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08a376bdc4295" /><Relationship Type="http://schemas.openxmlformats.org/officeDocument/2006/relationships/slide" Target="/ppt/slides/slide1.xml" Id="R9bed498d21b4496d" /><Relationship Type="http://schemas.openxmlformats.org/officeDocument/2006/relationships/slide" Target="/ppt/slides/slide2.xml" Id="Rbd1102c2c82e4ca9" /><Relationship Type="http://schemas.openxmlformats.org/officeDocument/2006/relationships/slide" Target="/ppt/slides/slide3.xml" Id="R651b893bedf8440a" /><Relationship Type="http://schemas.openxmlformats.org/officeDocument/2006/relationships/slide" Target="/ppt/slides/slide4.xml" Id="Ree09d61b40554695" /><Relationship Type="http://schemas.openxmlformats.org/officeDocument/2006/relationships/slide" Target="/ppt/slides/slide5.xml" Id="R1e744d48b42a4b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5382504644a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4a12135024cce" /><Relationship Type="http://schemas.openxmlformats.org/officeDocument/2006/relationships/theme" Target="/ppt/slideMasters/theme/theme1.xml" Id="R381ceb4247f84c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94a12135024c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b805db46b4b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7f75c15d447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b56812d2843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c4706336648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9b1c2bf634a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GRIMSTAD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Ankerveien 100C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929 153 200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