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7d81ce17a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5fa6dc2fc43ac"/>
  </p:sldMasterIdLst>
  <p:sldIdLst>
    <p:sldId xmlns:r="http://schemas.openxmlformats.org/officeDocument/2006/relationships" id="256" r:id="Re6c3474dec0b4f72"/>
    <p:sldId xmlns:r="http://schemas.openxmlformats.org/officeDocument/2006/relationships" id="257" r:id="R5a5a53856b9d4ea0"/>
    <p:sldId xmlns:r="http://schemas.openxmlformats.org/officeDocument/2006/relationships" id="258" r:id="Ref053cceac7746ad"/>
    <p:sldId xmlns:r="http://schemas.openxmlformats.org/officeDocument/2006/relationships" id="259" r:id="R1f647fafffed40d0"/>
    <p:sldId xmlns:r="http://schemas.openxmlformats.org/officeDocument/2006/relationships" id="260" r:id="R90ab1a4021c74824"/>
    <p:sldId xmlns:r="http://schemas.openxmlformats.org/officeDocument/2006/relationships" id="261" r:id="Rbf2e125e5889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5fa6dc2fc43ac" /><Relationship Type="http://schemas.openxmlformats.org/officeDocument/2006/relationships/slide" Target="/ppt/slides/slide1.xml" Id="Re6c3474dec0b4f72" /><Relationship Type="http://schemas.openxmlformats.org/officeDocument/2006/relationships/slide" Target="/ppt/slides/slide2.xml" Id="R5a5a53856b9d4ea0" /><Relationship Type="http://schemas.openxmlformats.org/officeDocument/2006/relationships/slide" Target="/ppt/slides/slide3.xml" Id="Ref053cceac7746ad" /><Relationship Type="http://schemas.openxmlformats.org/officeDocument/2006/relationships/slide" Target="/ppt/slides/slide4.xml" Id="R1f647fafffed40d0" /><Relationship Type="http://schemas.openxmlformats.org/officeDocument/2006/relationships/slide" Target="/ppt/slides/slide5.xml" Id="R90ab1a4021c74824" /><Relationship Type="http://schemas.openxmlformats.org/officeDocument/2006/relationships/slide" Target="/ppt/slides/slide6.xml" Id="Rbf2e125e5889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8bbb966e2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1db9ccd10422b" /><Relationship Type="http://schemas.openxmlformats.org/officeDocument/2006/relationships/theme" Target="/ppt/slideMasters/theme/theme1.xml" Id="R7612b1d63b0140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1db9ccd10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d50166c4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876240ed6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1e0d35c52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161ac3f5a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e4213c40c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2e73f846f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Alstadhaugvegen 312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929 153 200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GRIMSTAD</a:t>
            </a:r>
          </a:p>
        </p:txBody>
      </p:sp>
    </p:spTree>
  </p:cSld>
  <p:clrMapOvr>
    <a:masterClrMapping xmlns:a="http://schemas.openxmlformats.org/drawingml/2006/main"/>
  </p:clrMapOvr>
</p:sld>
</file>