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d297de79f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aa041957e4863"/>
  </p:sldMasterIdLst>
  <p:sldIdLst>
    <p:sldId xmlns:r="http://schemas.openxmlformats.org/officeDocument/2006/relationships" id="256" r:id="Rbe3e562305d54728"/>
    <p:sldId xmlns:r="http://schemas.openxmlformats.org/officeDocument/2006/relationships" id="257" r:id="Rd9f6dda255e9499f"/>
    <p:sldId xmlns:r="http://schemas.openxmlformats.org/officeDocument/2006/relationships" id="258" r:id="R42ef1757991c4484"/>
    <p:sldId xmlns:r="http://schemas.openxmlformats.org/officeDocument/2006/relationships" id="259" r:id="R72cd5e032f494591"/>
    <p:sldId xmlns:r="http://schemas.openxmlformats.org/officeDocument/2006/relationships" id="260" r:id="R779f7ed70456412e"/>
    <p:sldId xmlns:r="http://schemas.openxmlformats.org/officeDocument/2006/relationships" id="261" r:id="Re0e81e34c95946d4"/>
    <p:sldId xmlns:r="http://schemas.openxmlformats.org/officeDocument/2006/relationships" id="262" r:id="Rcafb4088bc14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aa041957e4863" /><Relationship Type="http://schemas.openxmlformats.org/officeDocument/2006/relationships/slide" Target="/ppt/slides/slide1.xml" Id="Rbe3e562305d54728" /><Relationship Type="http://schemas.openxmlformats.org/officeDocument/2006/relationships/slide" Target="/ppt/slides/slide2.xml" Id="Rd9f6dda255e9499f" /><Relationship Type="http://schemas.openxmlformats.org/officeDocument/2006/relationships/slide" Target="/ppt/slides/slide3.xml" Id="R42ef1757991c4484" /><Relationship Type="http://schemas.openxmlformats.org/officeDocument/2006/relationships/slide" Target="/ppt/slides/slide4.xml" Id="R72cd5e032f494591" /><Relationship Type="http://schemas.openxmlformats.org/officeDocument/2006/relationships/slide" Target="/ppt/slides/slide5.xml" Id="R779f7ed70456412e" /><Relationship Type="http://schemas.openxmlformats.org/officeDocument/2006/relationships/slide" Target="/ppt/slides/slide6.xml" Id="Re0e81e34c95946d4" /><Relationship Type="http://schemas.openxmlformats.org/officeDocument/2006/relationships/slide" Target="/ppt/slides/slide7.xml" Id="Rcafb4088bc14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6823866ab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b2b788764fbb" /><Relationship Type="http://schemas.openxmlformats.org/officeDocument/2006/relationships/theme" Target="/ppt/slideMasters/theme/theme1.xml" Id="Re73d93a56df5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ab2b78876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f421c8fa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27c0495c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56164ba5c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505430a4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107661572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f9f2b65d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9a49d8fe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