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688172532d4f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f9a9aeaa44a99"/>
  </p:sldMasterIdLst>
  <p:sldIdLst>
    <p:sldId xmlns:r="http://schemas.openxmlformats.org/officeDocument/2006/relationships" id="256" r:id="R7a7234a0cfe84e5f"/>
    <p:sldId xmlns:r="http://schemas.openxmlformats.org/officeDocument/2006/relationships" id="257" r:id="R1e2d9b70e04c4481"/>
    <p:sldId xmlns:r="http://schemas.openxmlformats.org/officeDocument/2006/relationships" id="258" r:id="R14c373e84a624083"/>
    <p:sldId xmlns:r="http://schemas.openxmlformats.org/officeDocument/2006/relationships" id="259" r:id="R80329564e1b54262"/>
    <p:sldId xmlns:r="http://schemas.openxmlformats.org/officeDocument/2006/relationships" id="260" r:id="Rbae1df95cdac4778"/>
    <p:sldId xmlns:r="http://schemas.openxmlformats.org/officeDocument/2006/relationships" id="261" r:id="R873e49b56883476d"/>
    <p:sldId xmlns:r="http://schemas.openxmlformats.org/officeDocument/2006/relationships" id="262" r:id="Rd8a2a7073be6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f9a9aeaa44a99" /><Relationship Type="http://schemas.openxmlformats.org/officeDocument/2006/relationships/slide" Target="/ppt/slides/slide1.xml" Id="R7a7234a0cfe84e5f" /><Relationship Type="http://schemas.openxmlformats.org/officeDocument/2006/relationships/slide" Target="/ppt/slides/slide2.xml" Id="R1e2d9b70e04c4481" /><Relationship Type="http://schemas.openxmlformats.org/officeDocument/2006/relationships/slide" Target="/ppt/slides/slide3.xml" Id="R14c373e84a624083" /><Relationship Type="http://schemas.openxmlformats.org/officeDocument/2006/relationships/slide" Target="/ppt/slides/slide4.xml" Id="R80329564e1b54262" /><Relationship Type="http://schemas.openxmlformats.org/officeDocument/2006/relationships/slide" Target="/ppt/slides/slide5.xml" Id="Rbae1df95cdac4778" /><Relationship Type="http://schemas.openxmlformats.org/officeDocument/2006/relationships/slide" Target="/ppt/slides/slide6.xml" Id="R873e49b56883476d" /><Relationship Type="http://schemas.openxmlformats.org/officeDocument/2006/relationships/slide" Target="/ppt/slides/slide7.xml" Id="Rd8a2a7073be6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ed8566a4a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5e8637e2d4369" /><Relationship Type="http://schemas.openxmlformats.org/officeDocument/2006/relationships/theme" Target="/ppt/slideMasters/theme/theme1.xml" Id="Re122fe10576043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5e8637e2d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7c879a7b84b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a99fa73104d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186156962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d1003df824b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1af6db03e46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0778a99dc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3eeefb5a940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5 713 472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1 426 206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 KAPITAL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KLEPPAN &amp; WESSEL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929 120 108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