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6fd90697e941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11c8b0cc724fea"/>
  </p:sldMasterIdLst>
  <p:sldIdLst>
    <p:sldId xmlns:r="http://schemas.openxmlformats.org/officeDocument/2006/relationships" id="256" r:id="R991fcbd5a996498a"/>
    <p:sldId xmlns:r="http://schemas.openxmlformats.org/officeDocument/2006/relationships" id="257" r:id="R561db7f80ec543ec"/>
    <p:sldId xmlns:r="http://schemas.openxmlformats.org/officeDocument/2006/relationships" id="258" r:id="R60270d7e18ba4f9e"/>
    <p:sldId xmlns:r="http://schemas.openxmlformats.org/officeDocument/2006/relationships" id="259" r:id="R4d8d86c551d047e1"/>
    <p:sldId xmlns:r="http://schemas.openxmlformats.org/officeDocument/2006/relationships" id="260" r:id="R1b3f53c5912644a7"/>
    <p:sldId xmlns:r="http://schemas.openxmlformats.org/officeDocument/2006/relationships" id="261" r:id="Rff06f9113c054b37"/>
    <p:sldId xmlns:r="http://schemas.openxmlformats.org/officeDocument/2006/relationships" id="262" r:id="Rd69176cbd24842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11c8b0cc724fea" /><Relationship Type="http://schemas.openxmlformats.org/officeDocument/2006/relationships/slide" Target="/ppt/slides/slide1.xml" Id="R991fcbd5a996498a" /><Relationship Type="http://schemas.openxmlformats.org/officeDocument/2006/relationships/slide" Target="/ppt/slides/slide2.xml" Id="R561db7f80ec543ec" /><Relationship Type="http://schemas.openxmlformats.org/officeDocument/2006/relationships/slide" Target="/ppt/slides/slide3.xml" Id="R60270d7e18ba4f9e" /><Relationship Type="http://schemas.openxmlformats.org/officeDocument/2006/relationships/slide" Target="/ppt/slides/slide4.xml" Id="R4d8d86c551d047e1" /><Relationship Type="http://schemas.openxmlformats.org/officeDocument/2006/relationships/slide" Target="/ppt/slides/slide5.xml" Id="R1b3f53c5912644a7" /><Relationship Type="http://schemas.openxmlformats.org/officeDocument/2006/relationships/slide" Target="/ppt/slides/slide6.xml" Id="Rff06f9113c054b37" /><Relationship Type="http://schemas.openxmlformats.org/officeDocument/2006/relationships/slide" Target="/ppt/slides/slide7.xml" Id="Rd69176cbd24842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8020bbae3c41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f157208dc4516" /><Relationship Type="http://schemas.openxmlformats.org/officeDocument/2006/relationships/theme" Target="/ppt/slideMasters/theme/theme1.xml" Id="Rb2c2ef29d77945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5f157208dc45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6ee4a84ed47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a93594a6344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e5a9e566c40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99d732c2544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2ae745ce646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4a0d3277546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a08ebce6749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ODNABERGET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ODNABERGET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ODNABERGET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ODNABERGET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ODNABERGET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ODNABERGET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1 715 269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10 169 166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10 263 650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ODNABERGET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HERBJØRN VESTVIK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ODNABERGET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Herbjørn Vestvik, Odnabergveien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4072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929 109 813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ODNABERGET AS</a:t>
            </a:r>
          </a:p>
        </p:txBody>
      </p:sp>
    </p:spTree>
  </p:cSld>
  <p:clrMapOvr>
    <a:masterClrMapping xmlns:a="http://schemas.openxmlformats.org/drawingml/2006/main"/>
  </p:clrMapOvr>
</p:sld>
</file>