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6fe071679a4e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a76367108340fc"/>
  </p:sldMasterIdLst>
  <p:sldIdLst>
    <p:sldId xmlns:r="http://schemas.openxmlformats.org/officeDocument/2006/relationships" id="256" r:id="R402f73c4648c4878"/>
    <p:sldId xmlns:r="http://schemas.openxmlformats.org/officeDocument/2006/relationships" id="257" r:id="R8daae6d4a7b8480a"/>
    <p:sldId xmlns:r="http://schemas.openxmlformats.org/officeDocument/2006/relationships" id="258" r:id="R66885ab06cc740b1"/>
    <p:sldId xmlns:r="http://schemas.openxmlformats.org/officeDocument/2006/relationships" id="259" r:id="R5c3661351b4c4d88"/>
    <p:sldId xmlns:r="http://schemas.openxmlformats.org/officeDocument/2006/relationships" id="260" r:id="R05fa7d1ef13d40e0"/>
    <p:sldId xmlns:r="http://schemas.openxmlformats.org/officeDocument/2006/relationships" id="261" r:id="R3bf4dc3db0614517"/>
    <p:sldId xmlns:r="http://schemas.openxmlformats.org/officeDocument/2006/relationships" id="262" r:id="R3d59cc87516942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76367108340fc" /><Relationship Type="http://schemas.openxmlformats.org/officeDocument/2006/relationships/slide" Target="/ppt/slides/slide1.xml" Id="R402f73c4648c4878" /><Relationship Type="http://schemas.openxmlformats.org/officeDocument/2006/relationships/slide" Target="/ppt/slides/slide2.xml" Id="R8daae6d4a7b8480a" /><Relationship Type="http://schemas.openxmlformats.org/officeDocument/2006/relationships/slide" Target="/ppt/slides/slide3.xml" Id="R66885ab06cc740b1" /><Relationship Type="http://schemas.openxmlformats.org/officeDocument/2006/relationships/slide" Target="/ppt/slides/slide4.xml" Id="R5c3661351b4c4d88" /><Relationship Type="http://schemas.openxmlformats.org/officeDocument/2006/relationships/slide" Target="/ppt/slides/slide5.xml" Id="R05fa7d1ef13d40e0" /><Relationship Type="http://schemas.openxmlformats.org/officeDocument/2006/relationships/slide" Target="/ppt/slides/slide6.xml" Id="R3bf4dc3db0614517" /><Relationship Type="http://schemas.openxmlformats.org/officeDocument/2006/relationships/slide" Target="/ppt/slides/slide7.xml" Id="R3d59cc87516942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a7f27515540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9e38048184922" /><Relationship Type="http://schemas.openxmlformats.org/officeDocument/2006/relationships/theme" Target="/ppt/slideMasters/theme/theme1.xml" Id="R4f48d8ce9e314b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49e380481849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a136825a845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c7807d5b846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392cf030e4a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e8188d41147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9b6ad9eee45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a876354a541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a14183a684d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DAHLSTRØEN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DAHLSTRØEN HOLDING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3 727 240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3 784 185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DAHLSTRØEN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929 086 554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