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59687e5204d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5b5db0768d4500"/>
  </p:sldMasterIdLst>
  <p:sldIdLst>
    <p:sldId xmlns:r="http://schemas.openxmlformats.org/officeDocument/2006/relationships" id="256" r:id="R277dc14e04094a89"/>
    <p:sldId xmlns:r="http://schemas.openxmlformats.org/officeDocument/2006/relationships" id="257" r:id="R57438f113fac43ec"/>
    <p:sldId xmlns:r="http://schemas.openxmlformats.org/officeDocument/2006/relationships" id="258" r:id="R779105454b2d4776"/>
    <p:sldId xmlns:r="http://schemas.openxmlformats.org/officeDocument/2006/relationships" id="259" r:id="R7c7c017ef914425d"/>
    <p:sldId xmlns:r="http://schemas.openxmlformats.org/officeDocument/2006/relationships" id="260" r:id="R73fc5ea67e704857"/>
    <p:sldId xmlns:r="http://schemas.openxmlformats.org/officeDocument/2006/relationships" id="261" r:id="R5588fed34f0045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b5db0768d4500" /><Relationship Type="http://schemas.openxmlformats.org/officeDocument/2006/relationships/slide" Target="/ppt/slides/slide1.xml" Id="R277dc14e04094a89" /><Relationship Type="http://schemas.openxmlformats.org/officeDocument/2006/relationships/slide" Target="/ppt/slides/slide2.xml" Id="R57438f113fac43ec" /><Relationship Type="http://schemas.openxmlformats.org/officeDocument/2006/relationships/slide" Target="/ppt/slides/slide3.xml" Id="R779105454b2d4776" /><Relationship Type="http://schemas.openxmlformats.org/officeDocument/2006/relationships/slide" Target="/ppt/slides/slide4.xml" Id="R7c7c017ef914425d" /><Relationship Type="http://schemas.openxmlformats.org/officeDocument/2006/relationships/slide" Target="/ppt/slides/slide5.xml" Id="R73fc5ea67e704857" /><Relationship Type="http://schemas.openxmlformats.org/officeDocument/2006/relationships/slide" Target="/ppt/slides/slide6.xml" Id="R5588fed34f0045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5a94b8bb74f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3b6f94a724eab" /><Relationship Type="http://schemas.openxmlformats.org/officeDocument/2006/relationships/theme" Target="/ppt/slideMasters/theme/theme1.xml" Id="Rb322438bb8174c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93b6f94a724e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a711836aa47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69f83365247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375d866f346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1da6b18de4e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795b70b0645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eaae48cbf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DAHLSTRØEN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929 086 554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