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47cab8aac34e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00a119d8114af3"/>
  </p:sldMasterIdLst>
  <p:sldIdLst>
    <p:sldId xmlns:r="http://schemas.openxmlformats.org/officeDocument/2006/relationships" id="256" r:id="Rec2e83381cb0484c"/>
    <p:sldId xmlns:r="http://schemas.openxmlformats.org/officeDocument/2006/relationships" id="257" r:id="R5a07a7ab623940b9"/>
    <p:sldId xmlns:r="http://schemas.openxmlformats.org/officeDocument/2006/relationships" id="258" r:id="R62e84ddb7ef642dd"/>
    <p:sldId xmlns:r="http://schemas.openxmlformats.org/officeDocument/2006/relationships" id="259" r:id="R97c590c5048e4a9f"/>
    <p:sldId xmlns:r="http://schemas.openxmlformats.org/officeDocument/2006/relationships" id="260" r:id="R4750a508a0be401b"/>
    <p:sldId xmlns:r="http://schemas.openxmlformats.org/officeDocument/2006/relationships" id="261" r:id="Rf5cc6b6d31b343ac"/>
    <p:sldId xmlns:r="http://schemas.openxmlformats.org/officeDocument/2006/relationships" id="262" r:id="R7598feebf9564a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00a119d8114af3" /><Relationship Type="http://schemas.openxmlformats.org/officeDocument/2006/relationships/slide" Target="/ppt/slides/slide1.xml" Id="Rec2e83381cb0484c" /><Relationship Type="http://schemas.openxmlformats.org/officeDocument/2006/relationships/slide" Target="/ppt/slides/slide2.xml" Id="R5a07a7ab623940b9" /><Relationship Type="http://schemas.openxmlformats.org/officeDocument/2006/relationships/slide" Target="/ppt/slides/slide3.xml" Id="R62e84ddb7ef642dd" /><Relationship Type="http://schemas.openxmlformats.org/officeDocument/2006/relationships/slide" Target="/ppt/slides/slide4.xml" Id="R97c590c5048e4a9f" /><Relationship Type="http://schemas.openxmlformats.org/officeDocument/2006/relationships/slide" Target="/ppt/slides/slide5.xml" Id="R4750a508a0be401b" /><Relationship Type="http://schemas.openxmlformats.org/officeDocument/2006/relationships/slide" Target="/ppt/slides/slide6.xml" Id="Rf5cc6b6d31b343ac" /><Relationship Type="http://schemas.openxmlformats.org/officeDocument/2006/relationships/slide" Target="/ppt/slides/slide7.xml" Id="R7598feebf9564a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09969f9cbd46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07f8d6a374ae9" /><Relationship Type="http://schemas.openxmlformats.org/officeDocument/2006/relationships/theme" Target="/ppt/slideMasters/theme/theme1.xml" Id="R86e404d0f38c4e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b07f8d6a374a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019117da541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4145b3c7e4f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04385798741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ec2b8864046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518c0e46347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a4871eab84d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e0981700e4a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MEINERTY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MEINERTY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MEINERTY INVEST AS ble etablert [år] og holder til i Tjøme.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MEINERTY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MEINERTY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MEINERTY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10 119 998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12 082 832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12 146 003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MEINERTY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MEINERTY RAYMOND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MEINERTY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Brøtsøveien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3145 Tjøme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929 070 550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MEINERTY INVEST AS</a:t>
            </a:r>
          </a:p>
        </p:txBody>
      </p:sp>
    </p:spTree>
  </p:cSld>
  <p:clrMapOvr>
    <a:masterClrMapping xmlns:a="http://schemas.openxmlformats.org/drawingml/2006/main"/>
  </p:clrMapOvr>
</p:sld>
</file>