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d4ffa405eb43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869a2ac8654fdd"/>
  </p:sldMasterIdLst>
  <p:sldIdLst>
    <p:sldId xmlns:r="http://schemas.openxmlformats.org/officeDocument/2006/relationships" id="256" r:id="Rd70f580801034397"/>
    <p:sldId xmlns:r="http://schemas.openxmlformats.org/officeDocument/2006/relationships" id="257" r:id="R0e90c066bbf64e07"/>
    <p:sldId xmlns:r="http://schemas.openxmlformats.org/officeDocument/2006/relationships" id="258" r:id="R506efa303fec48ab"/>
    <p:sldId xmlns:r="http://schemas.openxmlformats.org/officeDocument/2006/relationships" id="259" r:id="Rd38e49e5a5914c15"/>
    <p:sldId xmlns:r="http://schemas.openxmlformats.org/officeDocument/2006/relationships" id="260" r:id="R456e860d62f54e26"/>
    <p:sldId xmlns:r="http://schemas.openxmlformats.org/officeDocument/2006/relationships" id="261" r:id="R4e9523a9ee8b4a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869a2ac8654fdd" /><Relationship Type="http://schemas.openxmlformats.org/officeDocument/2006/relationships/slide" Target="/ppt/slides/slide1.xml" Id="Rd70f580801034397" /><Relationship Type="http://schemas.openxmlformats.org/officeDocument/2006/relationships/slide" Target="/ppt/slides/slide2.xml" Id="R0e90c066bbf64e07" /><Relationship Type="http://schemas.openxmlformats.org/officeDocument/2006/relationships/slide" Target="/ppt/slides/slide3.xml" Id="R506efa303fec48ab" /><Relationship Type="http://schemas.openxmlformats.org/officeDocument/2006/relationships/slide" Target="/ppt/slides/slide4.xml" Id="Rd38e49e5a5914c15" /><Relationship Type="http://schemas.openxmlformats.org/officeDocument/2006/relationships/slide" Target="/ppt/slides/slide5.xml" Id="R456e860d62f54e26" /><Relationship Type="http://schemas.openxmlformats.org/officeDocument/2006/relationships/slide" Target="/ppt/slides/slide6.xml" Id="R4e9523a9ee8b4a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4c8b32769f47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a26046f3f414f" /><Relationship Type="http://schemas.openxmlformats.org/officeDocument/2006/relationships/theme" Target="/ppt/slideMasters/theme/theme1.xml" Id="R73fa85f2726d45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8a26046f3f41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3d2f7968e40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72b47a80241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6beee95a84c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974daa2f44c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0931b215b42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32b422f5646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VARODD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VARODD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VARODD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VARODD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VARODD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VARODD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11 392 000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−8 901 000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286 881 000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318 193 000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VARODD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Rigedalen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14 48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929 051 378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VARODD AS</a:t>
            </a:r>
          </a:p>
        </p:txBody>
      </p:sp>
    </p:spTree>
  </p:cSld>
  <p:clrMapOvr>
    <a:masterClrMapping xmlns:a="http://schemas.openxmlformats.org/drawingml/2006/main"/>
  </p:clrMapOvr>
</p:sld>
</file>