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2aa378ce7d4a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3d037bb4964cb9"/>
  </p:sldMasterIdLst>
  <p:sldIdLst>
    <p:sldId xmlns:r="http://schemas.openxmlformats.org/officeDocument/2006/relationships" id="256" r:id="R3b23b8aa0e494925"/>
    <p:sldId xmlns:r="http://schemas.openxmlformats.org/officeDocument/2006/relationships" id="257" r:id="Rab24e2e84f8e4ec0"/>
    <p:sldId xmlns:r="http://schemas.openxmlformats.org/officeDocument/2006/relationships" id="258" r:id="Rdd967ab065764093"/>
    <p:sldId xmlns:r="http://schemas.openxmlformats.org/officeDocument/2006/relationships" id="259" r:id="Rb9cfae282cae4fc7"/>
    <p:sldId xmlns:r="http://schemas.openxmlformats.org/officeDocument/2006/relationships" id="260" r:id="R5529017f32614bd2"/>
    <p:sldId xmlns:r="http://schemas.openxmlformats.org/officeDocument/2006/relationships" id="261" r:id="Ra11a91f4af7e4571"/>
    <p:sldId xmlns:r="http://schemas.openxmlformats.org/officeDocument/2006/relationships" id="262" r:id="R4d5abc8b310b4a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3d037bb4964cb9" /><Relationship Type="http://schemas.openxmlformats.org/officeDocument/2006/relationships/slide" Target="/ppt/slides/slide1.xml" Id="R3b23b8aa0e494925" /><Relationship Type="http://schemas.openxmlformats.org/officeDocument/2006/relationships/slide" Target="/ppt/slides/slide2.xml" Id="Rab24e2e84f8e4ec0" /><Relationship Type="http://schemas.openxmlformats.org/officeDocument/2006/relationships/slide" Target="/ppt/slides/slide3.xml" Id="Rdd967ab065764093" /><Relationship Type="http://schemas.openxmlformats.org/officeDocument/2006/relationships/slide" Target="/ppt/slides/slide4.xml" Id="Rb9cfae282cae4fc7" /><Relationship Type="http://schemas.openxmlformats.org/officeDocument/2006/relationships/slide" Target="/ppt/slides/slide5.xml" Id="R5529017f32614bd2" /><Relationship Type="http://schemas.openxmlformats.org/officeDocument/2006/relationships/slide" Target="/ppt/slides/slide6.xml" Id="Ra11a91f4af7e4571" /><Relationship Type="http://schemas.openxmlformats.org/officeDocument/2006/relationships/slide" Target="/ppt/slides/slide7.xml" Id="R4d5abc8b310b4a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930698074a4d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54953c5b14f58" /><Relationship Type="http://schemas.openxmlformats.org/officeDocument/2006/relationships/theme" Target="/ppt/slideMasters/theme/theme1.xml" Id="R5f11a5971bb54a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154953c5b14f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b1c94619844d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f97c32cbc4a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738abe5bf46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3f51d39ca48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ceb7380d546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49ae81021a49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4c82e9cf643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HULDA TRONSTAD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HULDA TRONSTAD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842 726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1 237 734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HULDA TRONSTAD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Leuchs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929 017 404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