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1b2857695046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6a41d93b4d4bc8"/>
  </p:sldMasterIdLst>
  <p:sldIdLst>
    <p:sldId xmlns:r="http://schemas.openxmlformats.org/officeDocument/2006/relationships" id="256" r:id="R04630a503dcd4d3c"/>
    <p:sldId xmlns:r="http://schemas.openxmlformats.org/officeDocument/2006/relationships" id="257" r:id="R834b3848de1b4a1a"/>
    <p:sldId xmlns:r="http://schemas.openxmlformats.org/officeDocument/2006/relationships" id="258" r:id="Rae31e4acbdf74c87"/>
    <p:sldId xmlns:r="http://schemas.openxmlformats.org/officeDocument/2006/relationships" id="259" r:id="R05307c2514cb4aad"/>
    <p:sldId xmlns:r="http://schemas.openxmlformats.org/officeDocument/2006/relationships" id="260" r:id="R8d1a1b6cdc074b7a"/>
    <p:sldId xmlns:r="http://schemas.openxmlformats.org/officeDocument/2006/relationships" id="261" r:id="R147fd0bf139d41d0"/>
    <p:sldId xmlns:r="http://schemas.openxmlformats.org/officeDocument/2006/relationships" id="262" r:id="R0979968b24304f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6a41d93b4d4bc8" /><Relationship Type="http://schemas.openxmlformats.org/officeDocument/2006/relationships/slide" Target="/ppt/slides/slide1.xml" Id="R04630a503dcd4d3c" /><Relationship Type="http://schemas.openxmlformats.org/officeDocument/2006/relationships/slide" Target="/ppt/slides/slide2.xml" Id="R834b3848de1b4a1a" /><Relationship Type="http://schemas.openxmlformats.org/officeDocument/2006/relationships/slide" Target="/ppt/slides/slide3.xml" Id="Rae31e4acbdf74c87" /><Relationship Type="http://schemas.openxmlformats.org/officeDocument/2006/relationships/slide" Target="/ppt/slides/slide4.xml" Id="R05307c2514cb4aad" /><Relationship Type="http://schemas.openxmlformats.org/officeDocument/2006/relationships/slide" Target="/ppt/slides/slide5.xml" Id="R8d1a1b6cdc074b7a" /><Relationship Type="http://schemas.openxmlformats.org/officeDocument/2006/relationships/slide" Target="/ppt/slides/slide6.xml" Id="R147fd0bf139d41d0" /><Relationship Type="http://schemas.openxmlformats.org/officeDocument/2006/relationships/slide" Target="/ppt/slides/slide7.xml" Id="R0979968b24304f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546da4708d44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a9298d21d4261" /><Relationship Type="http://schemas.openxmlformats.org/officeDocument/2006/relationships/theme" Target="/ppt/slideMasters/theme/theme1.xml" Id="Rdade9e2f592441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ea9298d21d42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05979fcbf47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c5a8e608443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47b9ce54441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d050472904b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b9b8e44294c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6f3c727fe42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10c925ee24b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PROBABLY NOTHING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PROBABLY NOTHING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185 613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FREDRIK WALSTAD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928 994 635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