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0c12ba89854a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fb48b1740846ab"/>
  </p:sldMasterIdLst>
  <p:sldIdLst>
    <p:sldId xmlns:r="http://schemas.openxmlformats.org/officeDocument/2006/relationships" id="256" r:id="R636909a670c34445"/>
    <p:sldId xmlns:r="http://schemas.openxmlformats.org/officeDocument/2006/relationships" id="257" r:id="Rf063844b608f44c4"/>
    <p:sldId xmlns:r="http://schemas.openxmlformats.org/officeDocument/2006/relationships" id="258" r:id="R49d6751bfc6047f0"/>
    <p:sldId xmlns:r="http://schemas.openxmlformats.org/officeDocument/2006/relationships" id="259" r:id="R43ecb558e2754790"/>
    <p:sldId xmlns:r="http://schemas.openxmlformats.org/officeDocument/2006/relationships" id="260" r:id="R5690d08cd8a64282"/>
    <p:sldId xmlns:r="http://schemas.openxmlformats.org/officeDocument/2006/relationships" id="261" r:id="Rd46df2a48def49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fb48b1740846ab" /><Relationship Type="http://schemas.openxmlformats.org/officeDocument/2006/relationships/slide" Target="/ppt/slides/slide1.xml" Id="R636909a670c34445" /><Relationship Type="http://schemas.openxmlformats.org/officeDocument/2006/relationships/slide" Target="/ppt/slides/slide2.xml" Id="Rf063844b608f44c4" /><Relationship Type="http://schemas.openxmlformats.org/officeDocument/2006/relationships/slide" Target="/ppt/slides/slide3.xml" Id="R49d6751bfc6047f0" /><Relationship Type="http://schemas.openxmlformats.org/officeDocument/2006/relationships/slide" Target="/ppt/slides/slide4.xml" Id="R43ecb558e2754790" /><Relationship Type="http://schemas.openxmlformats.org/officeDocument/2006/relationships/slide" Target="/ppt/slides/slide5.xml" Id="R5690d08cd8a64282" /><Relationship Type="http://schemas.openxmlformats.org/officeDocument/2006/relationships/slide" Target="/ppt/slides/slide6.xml" Id="Rd46df2a48def49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eadd0eb41247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bf2a3158c445e4" /><Relationship Type="http://schemas.openxmlformats.org/officeDocument/2006/relationships/theme" Target="/ppt/slideMasters/theme/theme1.xml" Id="R9d42031224ff45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bf2a3158c445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7968860b14b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ad709376c4f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918469be494c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1d95b3b334d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7c57e38e6041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00adb7c204c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PROBABLY NOTHING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Løvenskiolds gate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928 994 635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