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3132a679aa40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a58718ed784c2d"/>
  </p:sldMasterIdLst>
  <p:sldIdLst>
    <p:sldId xmlns:r="http://schemas.openxmlformats.org/officeDocument/2006/relationships" id="256" r:id="Readf88b776624d02"/>
    <p:sldId xmlns:r="http://schemas.openxmlformats.org/officeDocument/2006/relationships" id="257" r:id="Rfadf66ce39014a16"/>
    <p:sldId xmlns:r="http://schemas.openxmlformats.org/officeDocument/2006/relationships" id="258" r:id="Rc3cacecf7ce34354"/>
    <p:sldId xmlns:r="http://schemas.openxmlformats.org/officeDocument/2006/relationships" id="259" r:id="Rdc6e9e2eb1f24ea6"/>
    <p:sldId xmlns:r="http://schemas.openxmlformats.org/officeDocument/2006/relationships" id="260" r:id="R1c907f1897984781"/>
    <p:sldId xmlns:r="http://schemas.openxmlformats.org/officeDocument/2006/relationships" id="261" r:id="Rea66033145204bd9"/>
    <p:sldId xmlns:r="http://schemas.openxmlformats.org/officeDocument/2006/relationships" id="262" r:id="R1076ff58381049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a58718ed784c2d" /><Relationship Type="http://schemas.openxmlformats.org/officeDocument/2006/relationships/slide" Target="/ppt/slides/slide1.xml" Id="Readf88b776624d02" /><Relationship Type="http://schemas.openxmlformats.org/officeDocument/2006/relationships/slide" Target="/ppt/slides/slide2.xml" Id="Rfadf66ce39014a16" /><Relationship Type="http://schemas.openxmlformats.org/officeDocument/2006/relationships/slide" Target="/ppt/slides/slide3.xml" Id="Rc3cacecf7ce34354" /><Relationship Type="http://schemas.openxmlformats.org/officeDocument/2006/relationships/slide" Target="/ppt/slides/slide4.xml" Id="Rdc6e9e2eb1f24ea6" /><Relationship Type="http://schemas.openxmlformats.org/officeDocument/2006/relationships/slide" Target="/ppt/slides/slide5.xml" Id="R1c907f1897984781" /><Relationship Type="http://schemas.openxmlformats.org/officeDocument/2006/relationships/slide" Target="/ppt/slides/slide6.xml" Id="Rea66033145204bd9" /><Relationship Type="http://schemas.openxmlformats.org/officeDocument/2006/relationships/slide" Target="/ppt/slides/slide7.xml" Id="R1076ff58381049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f552dafe1941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7a21d7ada4e70" /><Relationship Type="http://schemas.openxmlformats.org/officeDocument/2006/relationships/theme" Target="/ppt/slideMasters/theme/theme1.xml" Id="R2a13671f843840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77a21d7ada4e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0c0a3adf041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6af14597648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f4d085dc74b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e926eb8d541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21230d76d4c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f557f62e840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1e76a19e044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CREDO BYGG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BYGG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−121 178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−140 611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114 841 439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115 170 003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II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II CO-INVEST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BYGG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Credo Partners AS, Stortingsgata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928 986 985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 BYGG INVEST AS</a:t>
            </a:r>
          </a:p>
        </p:txBody>
      </p:sp>
    </p:spTree>
  </p:cSld>
  <p:clrMapOvr>
    <a:masterClrMapping xmlns:a="http://schemas.openxmlformats.org/drawingml/2006/main"/>
  </p:clrMapOvr>
</p:sld>
</file>